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56" r:id="rId1"/>
    <p:sldMasterId id="2147483753" r:id="rId2"/>
  </p:sldMasterIdLst>
  <p:notesMasterIdLst>
    <p:notesMasterId r:id="rId44"/>
  </p:notesMasterIdLst>
  <p:handoutMasterIdLst>
    <p:handoutMasterId r:id="rId45"/>
  </p:handoutMasterIdLst>
  <p:sldIdLst>
    <p:sldId id="625" r:id="rId3"/>
    <p:sldId id="653" r:id="rId4"/>
    <p:sldId id="696" r:id="rId5"/>
    <p:sldId id="697" r:id="rId6"/>
    <p:sldId id="698" r:id="rId7"/>
    <p:sldId id="699" r:id="rId8"/>
    <p:sldId id="701" r:id="rId9"/>
    <p:sldId id="700" r:id="rId10"/>
    <p:sldId id="702" r:id="rId11"/>
    <p:sldId id="703" r:id="rId12"/>
    <p:sldId id="659" r:id="rId13"/>
    <p:sldId id="660" r:id="rId14"/>
    <p:sldId id="661" r:id="rId15"/>
    <p:sldId id="662" r:id="rId16"/>
    <p:sldId id="663" r:id="rId17"/>
    <p:sldId id="665" r:id="rId18"/>
    <p:sldId id="695" r:id="rId19"/>
    <p:sldId id="666" r:id="rId20"/>
    <p:sldId id="667" r:id="rId21"/>
    <p:sldId id="668" r:id="rId22"/>
    <p:sldId id="669" r:id="rId23"/>
    <p:sldId id="670" r:id="rId24"/>
    <p:sldId id="672" r:id="rId25"/>
    <p:sldId id="674" r:id="rId26"/>
    <p:sldId id="675" r:id="rId27"/>
    <p:sldId id="678" r:id="rId28"/>
    <p:sldId id="679" r:id="rId29"/>
    <p:sldId id="677" r:id="rId30"/>
    <p:sldId id="681" r:id="rId31"/>
    <p:sldId id="680" r:id="rId32"/>
    <p:sldId id="683" r:id="rId33"/>
    <p:sldId id="682" r:id="rId34"/>
    <p:sldId id="685" r:id="rId35"/>
    <p:sldId id="684" r:id="rId36"/>
    <p:sldId id="687" r:id="rId37"/>
    <p:sldId id="686" r:id="rId38"/>
    <p:sldId id="688" r:id="rId39"/>
    <p:sldId id="689" r:id="rId40"/>
    <p:sldId id="704" r:id="rId41"/>
    <p:sldId id="691" r:id="rId42"/>
    <p:sldId id="634" r:id="rId43"/>
  </p:sldIdLst>
  <p:sldSz cx="9144000" cy="6858000" type="screen4x3"/>
  <p:notesSz cx="7010400" cy="92964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CC"/>
    <a:srgbClr val="0000FF"/>
    <a:srgbClr val="FFCCCC"/>
    <a:srgbClr val="0066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1" autoAdjust="0"/>
    <p:restoredTop sz="95126" autoAdjust="0"/>
  </p:normalViewPr>
  <p:slideViewPr>
    <p:cSldViewPr>
      <p:cViewPr varScale="1">
        <p:scale>
          <a:sx n="126" d="100"/>
          <a:sy n="126" d="100"/>
        </p:scale>
        <p:origin x="105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E10CCF0F-00FE-4654-8CA8-995CA02538D3}" type="datetimeFigureOut">
              <a:rPr lang="zh-CN" altLang="en-US"/>
              <a:pPr>
                <a:defRPr/>
              </a:pPr>
              <a:t>2020/1/21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AF04B125-2B38-4094-ADF4-E4D41F0EF7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4224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1BE239D-7E70-4F4F-AA48-7DF594FAFFA6}" type="datetimeFigureOut">
              <a:rPr lang="zh-CN" altLang="en-US"/>
              <a:pPr>
                <a:defRPr/>
              </a:pPr>
              <a:t>2020/1/21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1833FB-1A6F-46C1-AE2F-71BA1345A8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8655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794500"/>
            <a:ext cx="9144000" cy="6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539750" y="900113"/>
            <a:ext cx="8135938" cy="460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F0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750" y="966788"/>
            <a:ext cx="8135938" cy="2387600"/>
          </a:xfrm>
        </p:spPr>
        <p:txBody>
          <a:bodyPr anchor="ctr"/>
          <a:lstStyle>
            <a:lvl1pPr algn="ctr">
              <a:lnSpc>
                <a:spcPct val="125000"/>
              </a:lnSpc>
              <a:defRPr sz="3600" b="1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337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458E-60D9-4F77-9FC0-79B0E6366284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C31AA-33D9-41AD-B394-2B2C52DB5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7863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4C19-45E8-412C-B134-6AC5E6A345D3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5715A-790C-46D0-851F-B73EC08DA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408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72AA-1ADB-4040-9158-BFA29A735452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E6D7-0BC9-4F97-9A5B-577E30CC2B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518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02A2A-7A58-435E-A42A-C44734DFA6C0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B10D1-C0B5-4C90-A147-B6DA0B758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5386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FC5F-6D1C-4832-B539-BAAC5E6323D5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5F83E-8793-4CD1-963F-BDB24922F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60945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0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E0A69-9AC9-40CB-B903-A4933E87C09A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4896E-7516-488F-8D46-2FE7575C2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068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209A6-A811-4EDA-9192-1A9DCF164BC4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F1BB0-820D-4606-AABE-7774787F9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80275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65D4D-2614-4DAA-A343-5C8E202AED2A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A808C-3A36-4FDF-8D54-137517ADE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06291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图片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BF5AB-D37D-4FEC-90B9-2FC83DDB23BD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C4DA0-74A4-404D-8D1A-1BE5DB68A0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952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D4445-6678-40D6-B9B0-5FDE8BBEFEDF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C39D6-B01C-493E-AAB6-F7DA87ACE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5205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 userDrawn="1"/>
        </p:nvSpPr>
        <p:spPr bwMode="auto">
          <a:xfrm>
            <a:off x="539750" y="900113"/>
            <a:ext cx="8135938" cy="460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F0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794500"/>
            <a:ext cx="9144000" cy="6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>
            <a:off x="8748713" y="6461125"/>
            <a:ext cx="395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C710D285-E7DF-41A5-A562-CB1602CF4EED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zh-CN" alt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76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B918C-E438-4E13-A265-4A390815B69D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DA7B0-46B6-427A-9391-F629965C7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5350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794500"/>
            <a:ext cx="9144000" cy="6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539750" y="900113"/>
            <a:ext cx="8135938" cy="460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F0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750" y="966788"/>
            <a:ext cx="8135938" cy="2387600"/>
          </a:xfrm>
        </p:spPr>
        <p:txBody>
          <a:bodyPr/>
          <a:lstStyle>
            <a:lvl1pPr algn="ctr">
              <a:lnSpc>
                <a:spcPct val="125000"/>
              </a:lnSpc>
              <a:defRPr sz="3600" b="1" i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211993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 userDrawn="1"/>
        </p:nvSpPr>
        <p:spPr bwMode="auto">
          <a:xfrm>
            <a:off x="539750" y="900113"/>
            <a:ext cx="8135938" cy="460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F0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794500"/>
            <a:ext cx="9144000" cy="6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3"/>
          <p:cNvSpPr txBox="1">
            <a:spLocks noChangeArrowheads="1"/>
          </p:cNvSpPr>
          <p:nvPr userDrawn="1"/>
        </p:nvSpPr>
        <p:spPr bwMode="auto">
          <a:xfrm>
            <a:off x="8748713" y="6461125"/>
            <a:ext cx="395287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fld id="{0D5F14B6-196B-4253-B7B1-5A4D58BE5415}" type="slidenum">
              <a:rPr lang="zh-CN" alt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defRPr/>
              </a:pPr>
              <a:t>‹#›</a:t>
            </a:fld>
            <a:endParaRPr lang="zh-CN" altLang="en-US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33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/>
          <p:cNvSpPr>
            <a:spLocks noChangeArrowheads="1"/>
          </p:cNvSpPr>
          <p:nvPr userDrawn="1"/>
        </p:nvSpPr>
        <p:spPr bwMode="auto">
          <a:xfrm>
            <a:off x="539750" y="900113"/>
            <a:ext cx="8135938" cy="460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2147483646 h 1000"/>
              <a:gd name="T6" fmla="*/ 0 w 1000"/>
              <a:gd name="T7" fmla="*/ 2147483646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00B0F0"/>
          </a:solidFill>
          <a:ln w="1905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794500"/>
            <a:ext cx="9144000" cy="635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本框 7"/>
          <p:cNvSpPr txBox="1">
            <a:spLocks noChangeArrowheads="1"/>
          </p:cNvSpPr>
          <p:nvPr userDrawn="1"/>
        </p:nvSpPr>
        <p:spPr bwMode="auto">
          <a:xfrm>
            <a:off x="822325" y="1316038"/>
            <a:ext cx="7570788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5000"/>
              </a:lnSpc>
              <a:defRPr/>
            </a:pPr>
            <a:r>
              <a:rPr lang="en-US" altLang="zh-CN" sz="6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  <a:endParaRPr lang="zh-CN" altLang="en-US" sz="60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19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74807-B409-46AC-8646-752B4A650B01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7576-51E9-4ECA-A054-131882498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199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79C04-E98C-4A8B-9D78-37EB906D3634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550B-2B76-495D-93D2-1679A1FEE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83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07835-0056-4389-967C-5739E90ED26F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57549-27C7-4CC2-A8B8-8339D3EF1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26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327EA-FDC0-40C9-8B49-0B218EDB46F9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67515-8E1F-4B35-AB25-74570ECD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2652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A317-C864-479D-8C5C-DF207A983370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A9395-62C6-4586-BA9B-7F2FA74EC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003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80F1-6FEC-4E19-8015-5C45FCF44C6C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AA33-5B04-4C23-A3F9-1F5C2A6B8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895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56" r:id="rId2"/>
    <p:sldLayoutId id="2147484457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2D1B7A-E9BB-42AA-8227-0A00BF9F5974}" type="datetimeFigureOut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0DA94D-4CD2-47C0-B856-86F7B3EF3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8" r:id="rId1"/>
    <p:sldLayoutId id="2147484459" r:id="rId2"/>
    <p:sldLayoutId id="2147484460" r:id="rId3"/>
    <p:sldLayoutId id="2147484461" r:id="rId4"/>
    <p:sldLayoutId id="2147484462" r:id="rId5"/>
    <p:sldLayoutId id="2147484463" r:id="rId6"/>
    <p:sldLayoutId id="2147484464" r:id="rId7"/>
    <p:sldLayoutId id="2147484465" r:id="rId8"/>
    <p:sldLayoutId id="2147484466" r:id="rId9"/>
    <p:sldLayoutId id="2147484467" r:id="rId10"/>
    <p:sldLayoutId id="2147484468" r:id="rId11"/>
    <p:sldLayoutId id="2147484469" r:id="rId12"/>
    <p:sldLayoutId id="2147484470" r:id="rId13"/>
    <p:sldLayoutId id="2147484471" r:id="rId14"/>
    <p:sldLayoutId id="2147484472" r:id="rId15"/>
    <p:sldLayoutId id="2147484473" r:id="rId16"/>
    <p:sldLayoutId id="2147484474" r:id="rId17"/>
    <p:sldLayoutId id="2147484475" r:id="rId18"/>
    <p:sldLayoutId id="2147484476" r:id="rId19"/>
  </p:sldLayoutIdLst>
  <p:hf sldNum="0"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anose="020B0602020104020603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.baidu.com/search/detail?ct=503316480&amp;z=0&amp;tn=baiduimagedetail&amp;ipn=d&amp;word=%E9%A6%96%E9%83%BD%E5%B8%88%E8%8C%83%E5%A4%A7%E5%AD%A6,logo&amp;step_word=&amp;ie=utf-8&amp;in=&amp;cl=2&amp;lm=-1&amp;st=-1&amp;hd=&amp;latest=&amp;copyright=&amp;cs=2761588646,3892329134&amp;os=1154040319,2087308858&amp;simid=17068470,509548791&amp;pn=2&amp;rn=1&amp;di=770&amp;ln=634&amp;fr=&amp;fmq=1563600259620_R&amp;ic=&amp;s=undefined&amp;se=&amp;sme=&amp;tab=0&amp;width=&amp;height=&amp;face=undefined&amp;is=0,0&amp;istype=2&amp;ist=&amp;jit=&amp;bdtype=0&amp;spn=0&amp;pi=0&amp;gsm=0&amp;hs=2&amp;objurl=http://www.unipus.cn/images/xy/n135.jpg&amp;rpstart=0&amp;rpnum=0&amp;adpicid=0&amp;force=undefined" TargetMode="External"/><Relationship Id="rId2" Type="http://schemas.openxmlformats.org/officeDocument/2006/relationships/hyperlink" Target="https://image.baidu.com/search/detail?ct=503316480&amp;z=0&amp;tn=baiduimagedetail&amp;ipn=d&amp;word=%E6%AD%A6%E6%B1%89%E5%A4%A7%E5%AD%A6,logo&amp;step_word=&amp;ie=utf-8&amp;in=&amp;cl=2&amp;lm=-1&amp;st=-1&amp;hd=&amp;latest=&amp;copyright=&amp;cs=1397051240,3168756650&amp;os=3173664304,2283567502&amp;simid=4145888858,592553655&amp;pn=2&amp;rn=1&amp;di=4840&amp;ln=756&amp;fr=&amp;fmq=1563600178400_R&amp;ic=&amp;s=undefined&amp;se=&amp;sme=&amp;tab=0&amp;width=&amp;height=&amp;face=undefined&amp;is=0,0&amp;istype=2&amp;ist=&amp;jit=&amp;bdtype=0&amp;spn=0&amp;pi=0&amp;gsm=0&amp;hs=2&amp;objurl=http://m.mianfeiwendang.com/pic/ed7a7465f302338133076e01/1-600-png_6_1_0_308_212_275_274_892.949_1262.85-600-0-50-600.jpg&amp;rpstart=0&amp;rpnum=0&amp;adpicid=0&amp;force=undefined" TargetMode="Externa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image.baidu.com/search/detail?ct=503316480&amp;z=0&amp;tn=baiduimagedetail&amp;ipn=d&amp;word=university%20of%20mass%20lowell,logo&amp;step_word=&amp;ie=utf-8&amp;in=&amp;cl=2&amp;lm=-1&amp;st=-1&amp;hd=&amp;latest=&amp;copyright=&amp;cs=249918631,1349908271&amp;os=3265727645,702481380&amp;simid=3369856756,364331577&amp;pn=0&amp;rn=1&amp;di=25850&amp;ln=196&amp;fr=&amp;fmq=1563600116107_R&amp;ic=&amp;s=undefined&amp;se=&amp;sme=&amp;tab=0&amp;width=&amp;height=&amp;face=undefined&amp;is=0,0&amp;istype=2&amp;ist=&amp;jit=&amp;bdtype=0&amp;spn=0&amp;pi=0&amp;gsm=0&amp;hs=2&amp;objurl=http://hxdata.chisa.edu.cn/static/images/sites/default/files/imagecache/75x75/logos/a6239e8c0a9aaca6de4b73efa32bc16a.png&amp;rpstart=0&amp;rpnum=0&amp;adpicid=0&amp;force=undefin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0.wmf"/><Relationship Id="rId10" Type="http://schemas.openxmlformats.org/officeDocument/2006/relationships/image" Target="../media/image31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3" Type="http://schemas.openxmlformats.org/officeDocument/2006/relationships/oleObject" Target="../embeddings/oleObject3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2.vml"/><Relationship Id="rId11" Type="http://schemas.openxmlformats.org/officeDocument/2006/relationships/oleObject" Target="../embeddings/oleObject4.bin"/><Relationship Id="rId10" Type="http://schemas.openxmlformats.org/officeDocument/2006/relationships/image" Target="../media/image29.png"/><Relationship Id="rId4" Type="http://schemas.openxmlformats.org/officeDocument/2006/relationships/image" Target="../media/image22.wmf"/><Relationship Id="rId14" Type="http://schemas.openxmlformats.org/officeDocument/2006/relationships/image" Target="../media/image3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8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33.png"/><Relationship Id="rId21" Type="http://schemas.openxmlformats.org/officeDocument/2006/relationships/image" Target="../media/image32.wmf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22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7.wmf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31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4.vml"/><Relationship Id="rId10" Type="http://schemas.openxmlformats.org/officeDocument/2006/relationships/image" Target="../media/image330.png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22.xml"/><Relationship Id="rId10" Type="http://schemas.openxmlformats.org/officeDocument/2006/relationships/image" Target="../media/image38.png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5.vml"/><Relationship Id="rId10" Type="http://schemas.openxmlformats.org/officeDocument/2006/relationships/image" Target="../media/image360.png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1.wmf"/><Relationship Id="rId3" Type="http://schemas.openxmlformats.org/officeDocument/2006/relationships/oleObject" Target="../embeddings/oleObject16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6.vml"/><Relationship Id="rId11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7.vml"/><Relationship Id="rId10" Type="http://schemas.openxmlformats.org/officeDocument/2006/relationships/image" Target="../media/image41.png"/><Relationship Id="rId4" Type="http://schemas.openxmlformats.org/officeDocument/2006/relationships/image" Target="../media/image42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8.vml"/><Relationship Id="rId11" Type="http://schemas.openxmlformats.org/officeDocument/2006/relationships/oleObject" Target="../embeddings/oleObject20.bin"/><Relationship Id="rId10" Type="http://schemas.openxmlformats.org/officeDocument/2006/relationships/image" Target="../media/image43.wmf"/><Relationship Id="rId9" Type="http://schemas.openxmlformats.org/officeDocument/2006/relationships/oleObject" Target="../embeddings/oleObject1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5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1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emf"/><Relationship Id="rId13" Type="http://schemas.openxmlformats.org/officeDocument/2006/relationships/image" Target="../media/image63.emf"/><Relationship Id="rId3" Type="http://schemas.openxmlformats.org/officeDocument/2006/relationships/image" Target="../media/image53.emf"/><Relationship Id="rId7" Type="http://schemas.openxmlformats.org/officeDocument/2006/relationships/image" Target="../media/image57.emf"/><Relationship Id="rId12" Type="http://schemas.openxmlformats.org/officeDocument/2006/relationships/image" Target="../media/image62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emf"/><Relationship Id="rId11" Type="http://schemas.openxmlformats.org/officeDocument/2006/relationships/image" Target="../media/image61.emf"/><Relationship Id="rId5" Type="http://schemas.openxmlformats.org/officeDocument/2006/relationships/image" Target="../media/image55.emf"/><Relationship Id="rId15" Type="http://schemas.openxmlformats.org/officeDocument/2006/relationships/image" Target="../media/image65.emf"/><Relationship Id="rId10" Type="http://schemas.openxmlformats.org/officeDocument/2006/relationships/image" Target="../media/image60.emf"/><Relationship Id="rId4" Type="http://schemas.openxmlformats.org/officeDocument/2006/relationships/image" Target="../media/image54.emf"/><Relationship Id="rId9" Type="http://schemas.openxmlformats.org/officeDocument/2006/relationships/image" Target="../media/image59.emf"/><Relationship Id="rId14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image" Target="../media/image77.emf"/><Relationship Id="rId3" Type="http://schemas.openxmlformats.org/officeDocument/2006/relationships/image" Target="../media/image67.emf"/><Relationship Id="rId7" Type="http://schemas.openxmlformats.org/officeDocument/2006/relationships/image" Target="../media/image71.emf"/><Relationship Id="rId12" Type="http://schemas.openxmlformats.org/officeDocument/2006/relationships/image" Target="../media/image76.emf"/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0.emf"/><Relationship Id="rId11" Type="http://schemas.openxmlformats.org/officeDocument/2006/relationships/image" Target="../media/image75.emf"/><Relationship Id="rId5" Type="http://schemas.openxmlformats.org/officeDocument/2006/relationships/image" Target="../media/image69.emf"/><Relationship Id="rId15" Type="http://schemas.openxmlformats.org/officeDocument/2006/relationships/image" Target="../media/image79.emf"/><Relationship Id="rId10" Type="http://schemas.openxmlformats.org/officeDocument/2006/relationships/image" Target="../media/image74.emf"/><Relationship Id="rId4" Type="http://schemas.openxmlformats.org/officeDocument/2006/relationships/image" Target="../media/image68.emf"/><Relationship Id="rId9" Type="http://schemas.openxmlformats.org/officeDocument/2006/relationships/image" Target="../media/image73.emf"/><Relationship Id="rId14" Type="http://schemas.openxmlformats.org/officeDocument/2006/relationships/image" Target="../media/image7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7" Type="http://schemas.openxmlformats.org/officeDocument/2006/relationships/image" Target="../media/image980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5" Type="http://schemas.openxmlformats.org/officeDocument/2006/relationships/image" Target="../media/image111.png"/><Relationship Id="rId10" Type="http://schemas.openxmlformats.org/officeDocument/2006/relationships/image" Target="../media/image116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84150" y="1412776"/>
            <a:ext cx="8856984" cy="18722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Machine Learning in Spectral CT </a:t>
            </a:r>
            <a:endParaRPr lang="zh-CN" alt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1372282" y="4130856"/>
            <a:ext cx="64807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b="1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Hengyong Yu, PhD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0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University of Massachusetts Lowell</a:t>
            </a:r>
            <a:endParaRPr lang="en-US" altLang="zh-CN" b="1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Date Placeholder 3"/>
          <p:cNvSpPr txBox="1">
            <a:spLocks/>
          </p:cNvSpPr>
          <p:nvPr/>
        </p:nvSpPr>
        <p:spPr>
          <a:xfrm>
            <a:off x="8108379" y="6340477"/>
            <a:ext cx="10287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fld id="{6174035D-07B5-FD45-8010-489DA8DD158A}" type="datetime1">
              <a:rPr lang="en-US" altLang="zh-CN" sz="1400" smtClean="0">
                <a:solidFill>
                  <a:srgbClr val="FF0000"/>
                </a:solidFill>
              </a:rPr>
              <a:pPr/>
              <a:t>1/21/2020</a:t>
            </a:fld>
            <a:endParaRPr lang="zh-CN" altLang="en-US" sz="1400" dirty="0">
              <a:solidFill>
                <a:srgbClr val="FF0000"/>
              </a:solidFill>
            </a:endParaRPr>
          </a:p>
        </p:txBody>
      </p:sp>
      <p:sp>
        <p:nvSpPr>
          <p:cNvPr id="4" name="AutoShape 6" descr="data:image/jpeg;base64,iVBORw0KGgoAAAANSUhEUgAAAlgAAAJYCAYAAAC+ZpjcAAAABGdBTUEAALGPC/xhBQAAAAZiS0dEAP8A/wD/oL2nkwAAAAlvRkZzAAAAAAAAADIAN1rivwAAgABJREFUeNrsvXuc1VW9//8c/MCsDRtmbRjkMzDI5iJsFGRU1EExRtNErcTqFJbfotPNLqesX6fsHE9hdU52OSc71VG7SWWFZonmBe/jlcEbg6JsBGSPAvMZGZg1sGGvgQ/M74+1Prc9M6CmqbXfPWzzmb0/n8+6r9d6vV/rvap6e3t7qVjFKvaWNK1BiFd9NyCiz14FVcHDXvVD+7V8a4H1WzYwelg9e3b3MmTYkPC7B5sfZnVrngN79jOsZhi7u3cDMGjoYaQGC0r79CE/43Zgz36OPfloTm06hRoxgm69k7279zJk2JDwc27jZJQCIaNyBJCx61dfrq/dM/42VtYOKlaxir0mVlUBWBWr2FvADjH3aa0RL2M213sVYoiIPUzHHh+//+AvDMCDUppnnsqzZes2jshOYP/ePezY1UlpVy/jxo5m355edhU1v/vtEvLr2sJ7EQKhY+8VIMVgtD4MjflCSIFWOjn398ECArRGo5EWLWk0WimEEGGZeF0eMiPRWuO6LnNPOZl9+/dQ1VtiiBB07+phwhEuR06ZxujaDN16J2Pk4SAGhc/IZg8PAdNA4Gm73s8wDjsksHrlUKb8jtcKDFXAVcUq9npZBWBVrGJvGetvEnwNJsb4IwLQE8y5QEtLnsfXPMPe4i4cUqi9neztHsy+/Xt4actOVj39LFopA5qEAXuBlfb0khmZsYBEIKslqtuAQaW6kW51+CKtDFASiL5gMZae+LWoFugee79FPUKYd2mtUUpZHGafqTVKa1xX4nlen6KokZJupcwrhCCXOwq9dw+9+zV1dWOZkM1SLQ4YIFY/iv179wAweWIWd7w8RDHrMhBbsYpV7O/ZKgCrYhV7E5thpiDJOL18xqE/pkVr0KqErqqisLZAriEHGq5behN/XnYjGTkWKQXt7Vvp6alC6xJKKTSguxQAvb3VIXAKmCOlNVorXNc11yFQMcyRFBKlus3fZI3NhQFAWuswR0II8y6tkzm0ACn2B5RWSCkRGECltYrAmf0Mni9rJKo7SJMw4EsKhJBRedp0oDW1Y8bR2b0FEHTtaCc1NBXWgRACKSVKbWK4lAwTKXK5HFOPyjK0digAdSOzTMtNQsq0ZdP6qR8VuSlfYct4WfVfsYpV7I2zCsCqWMXe9FZGMR1iYlVKI2X0m0Khk6efaQVg9Kgj2LZ5O488dRcP3fkEw8RY1j77PKmhKaQVICmlkEKgtGVchEBWC3SVTYH9e5ypkjUS3WMYKMB+r0JwFTxjX5XDfu3b93QjhBl+hE2v6LWMVDljNZCVYc3g/gBsSdc17w8BnIjSW6URvQLVE30vhbAYTof5E1LauzSi2vzevNaUc0lrupVCo3GlDO8PQNyEbJaJ2UnUyBFMzLqMq5/AMUcdy5ixNs9xj+1f1T4qoKtiFXszWQVgVaxib3JTSoXgx2ioZB9qKmBCtIK7Hr6bFzdu5sCg4bz04gu80NZBPp+nq7udnt4UMrxPhP5AgTDgoVsl3HMWK9C1ywjPM8OHMUzWMrjXR3VrIhSkQ4bJMFAxX6PWYXIN+EhZYCVimiad+ASQ0oKzgfyDRK7AuAZNWJAUfBe4LYPvDd5SiXQEgAgEohp0D4hqUN0qwXwFrxf2OQGDlkyVDrVjUkhLjJk0lvaUyIzM4EqJdEeiVBe53BhyuRy53DTc7Diy7uEh6Hr5QvkKuKpYxd5sVgFYFavYW9AK+XbEsBRisOTBJ+7mlj/eRXeXAlLk1+XR+JRUkYxlVGosCEgxmBL7MKSNEXyrQItkdUoBQ2X/aP6/Os4MVSGE0U5F4CUCR8YdNhildoWgRkqJijNJQli2Kaadir0HInARME9Gw5S8JvbOwCLmLQJC4T+iB9o86tB9GOXPMFMB1ouerWPpizN0IGtMXgI7TARMXRn4qxboHhW6QKUgZP1AM8Z1yR2V46ip00mPSHHKnBMBcOvkq3QlVqxiFXujrAKwKlaxt4Apr0ShYHbhtbS0ctVVV+K6dazNF3DdLN3Ks4yPmbgDQNWjypguHWy+s2DK7raLM0cR8xOBjOjv4ZMsaNAh8AlAlfkxVAtBT+BODBktq8lSChB9di8G4CsAQwkdVp9rEixZgvHR8d/HwFbwHtXDKHcU+3XR5j0CX2G+YuBNKZvfELGZBJjveuzvAsF+4FBMitpN+anwWtZIvO6C1bBFDF7IAKLRqoQcI8hNn05TUxPZ7ARcN4McJQ8pqq9YxSr2xloFYFWsYq+ZvUo3Tey2wNXnvahY8ss/4Lp1aK3ZuLaTx1auRKltliEabsCMBQMGzEC1AEMAWbeXBTFA6DaL++uEiIBA+KmjBCV15TpkbAIzbkkdMkIBQ9PHIgyUdNfF8/+KP+NgJCZoT7xWhKJ1rTVCygQKkzFNVZDhAHRG6dNJ0Jmo5QA0iZgLUodgKv77Pkxc4MaMl3+swCM9G/QK6FHKuh1HM/HIIxl3hMsZZ56AlBlkjSQ7Xcbq+eU0xwgo9t8gB/q+YhWr2MuxCsCqWMX+KiufxeLurYNPTBGbBErBgw/fze9+9kcAurp7aCsU0CWQGRm9I6Yt0jrYgRabTcvcYOZbUTa5WxAVgpQE5urns3+GKzBZI1E9yorJI+1UCBhI7ggM009ArsXQF6/wOs50xfIdpd/sXiyHDFpphDQidDeW3iD9YZqFKHMLxsEWZdeiDDzqRH0lNGoxhnDg7+NgNMpnqPGihO6tIjvRpVoITjj+ZMaPH8PY+sM54cQ5uEe8jOYa/DmMj9afvSy0VrGKVazMKgCrYhV7na2PUNnO8oVNCt2jueqqq2huvs9O5FV0KUVKSLJu1oQ+CNx84WQMw2Sawb1+qBtKgCKSzA3Ehd/lzEk/DFbsEyIXXpzBIfZs4/YTYcypAJSoHkU5kxZptSzDE7x/AJBxqGvxMqiaYFdfaU8vqZEpm0ZpvlMRiAqF7FYPFoSZCDYBJGJ0heAuJsxPMHsS0YvZeRnkdyDmKgGyCPMHgdA+YrTCDQoxt2gQ2yuOPxsbj6NGjuCYY47i6KOmkstlD7FbMc5WlcNRqICrilXslVsFYFWsYn+Fhbv6guvyiOqxuaq1tUBLSwu+M5j1z65n2Z+XUSr5TJpYH2IVrbUBVkqZSVNIG/zTMjHh73oizU/ZnDiwOyu5Sy/hXou5pYQFGISgKQIDhL/ChnJQ5lkYUBGERzCR2CWR+zLSGLmui+uOZczYEebeIQK9V7/qz4EsYGS61U42FZ6nQ3WC9kE4aFXEuPVkWCbSug81gY5NUFUOLpP+VuPTtWUZ5V/TtaOLzMi62IaBMpBMPJRFHPxGFZkEXTF3bYyZDGJ5AdbdqSxrZ6Gr1ozJulRXw1G5aZzyjhM44ZjZiOECaRm8gLEL6/8gEePL3ccVq1jFBrYKwKpYxV4H0wq8dgXA0uv+QOuqdXgdHoVNHnt0kYkTp5AKXEnKRhwX0kyWmkhUbS1gXKLdabHde2XMUzAp9pmcSWqBAoG6eX5yEg1DCgxN0bWnRGpoFUJIpJSUtCIlBHKk5MB+xY7dmin1LpOOOpIjDh+Hj2aEHMVYdxL1Y0ZBymcIaXbqnQgxCABX1hJou5PpeoWf/WGBMgJGaVCqE60P4LqHm5/uhAMHNNu9XRQ2b2Dnzl0Ud5bYobpZl3+Wds9DVAuqDhN07vTYV4xe423tCv+dGZoKhflaKRszK9BTyWjXZNxNG6G0Pm5FU/4R2EruPoxAatQuYsxatc1vjwrTYzRbwymxz2yEsG0slzuKU9/WyPHHHYMcJZCjZQUwVaxir7FVAFbFKvZXmFYlhEwZcbqA1vwLvLhhC7fcsox1+bbIzRSwJSoSWrfvaCc1KGNDAgSRxmNMzxjXCsYDzVUVUOqj7eqjlYppkyh3q1E+SRuQpro0vVWaKiGYls2SqZGMGeeGLNCwkYOZXH8k48aORshhSDGCbM4dcFI+VPymKATCG1VxECPk+oI1a8oDT72E8nYAsK2zi62bX+LFFzsYNlyw8tEnkSMEXV2K1a15AMbUuXS0e4iUIBS/x14Q33hAmVuwXPMWuEDjgDsA2yZeVxRaImwPUoSAKwBlUdR60xaUUtS4Es8rUOe6NDQcx4WLPsSM3GQQesDI86+kjitWsX90qwCsilXs1ZqdpL0OzWOPP8RjDzzNncuX07VToUtV1LkuguF4ahdJ7kgwTNayXxeNSCcIuhnT2yT1L30F8/HJM+5uMtcxRkQHDFdcw2PiVGl2MathGiOPGMbksVMZIUcxbuxoho0YiZTmuJdstrZvtssm1nLiqL9iCg5kFlbP9Fawl3OAdj5fQIg0gImWXxrGzp27ePTxJ9F7unhmQxvFYpFq0nT3o9WSMRclMCCTFbnlRPhd4CbWWDdf+HiDGCOGMzrOKKE1Q+NmM3heV3jEUS43icPHDOf005rIHT2xEgqiYhX7K6wCsCpWsVdoWoPndaLUHpZc9SvW5gusWrWGsXX1VmMk8TxFjZQ2ZAKgBcIyVdEEK2JaqkAo3o2UNSTjIiU/QyvbLYjWxp03qMq6hgRSjqBXDEJUC7KTs0w+YiIzZh7D6FG1jHKHs5cirlt7ECaqHGSUC6APDkAGPuBYH/Le16yyXhbNciiH5Ct7VaHQievWorYp1O69tBUKdG5VPPXUs3R4Hl1dZoNDh6csGOoCUrbeZNnbY6EegndYRixsD8JqsrSy98d3i0birUDzFdSpUgrpRs9RXYZ5k1LgpAWnn3ISM46dwYkNM8jm6l7/+qpYxf6OrAKwKvYmsL/NZPtyGImDWUtznj27e/nZz3+LV3gRpXdZnCGI72bru3WfAbQ2QVwpjaAKTW8STBFjMKwrSYrheGob6BLSzRhBtTKaKNd1yWazCDmYY46azPix0zhySh2yzsUd0zffFRfPQPbywOOrfroGtU3hbd/Jixu28MyaVjyvA+UpdpQUz63eZN4uUkg5Gs/bhpQm9pnWh9lI84PR6jA0hGyoisXvMvcnBfrJ/MXjdMU1fHFoaTYodCvFhKxLQ0MDc+eeFIWA+Bth5P7rp9JwK/bmtwrAqtgbbK+cKXjFb+jnOJXy3X8DmdeheezBVdx97/3cf2+LATieCfApQwYh2lVVTjAF3/UVNtMHfAUuPml33wVHwVTLYBdeMh+Hj5FMmphl6lFZxk+uZ/y4qbijRrymbp2BGaiByzruxnrTALgBE/Pq2t8rzdshf69BqRKe14HndfFU63N0dm2ltXU1L3WoMJxEoMUK2o4BW65pOyKqKRXE8LLZKt+dGDFgqn+tXoIqswm0TNu0WdN5+2mncVzjbGY0TCa2CfFvWaGvqL4qVrE3wioAq2L/MKb3KjggBmSxlDJn0BUKnTzasopHmh+mtTWPpzoR2kFrcMdk7S4tGU56Aweb1GEMpr4RvSNtEsTAXyCd0oqt7ZsBGFtXi5Rml1c2dyQzZjQwd+4JuHWHI6pFOMHFA5ea67+OsXvd6uFvlq6DqcJeDqh6/SfxOPAqF/4rr4QQKfL5Ai9ubueZNa3k8220ex49aj+F9heRVkgfJFOK4Wi9LyaiD76W4cuSmi/6MKzx43oi7V5whqUOQZjSimzWpalpHk3z30523OFmNyKve7FVrGJvCasArIr9g1hssiybXwNyqOC9xPqNT/G9b/2YdWu3MHaii1Z+GJhSVMuYQDjpiukT7HMgIXgidIJAo8LvoUhJmXgAuVyOk06axdCU4OgZDRw5YzKuezhCDBCa4GD5Dj1er3zWe7nBPAcq7lcKpvqGnPhrf59Md/nvgnqzBfSmA6VKkahzpcArKJ548lHWrXuGF9o66OpStLUVrCu5F0QKgUDK4fbAbWnKQUcgXmtzQLXqDhpszB3dh8kiRO/J8gpK1AftM21ajnPOPpt3LTiLkW7E3Er5ihpsxSr2d2MVgFWxfzgLQisAtLYYduChh1ZyzTXXMrauFnNcyujwrL+AqZI1Em3O9Q13YyWCRCbiUPWdrMyN2IOOg91+GGGyrOWkhqOZOftEjpwyngnZLDIzAlkTuR/f0qbLdjdCGORSR3xLEvzw+k7FbwYwFbKYglfkioUwximFQoH1Wzbw4sbNvLCxnWfz63ihzaNLKTJChpHozU5VYUM7mHtD8NXvMUA2hYLkGYmJY4si9lUpDwDXlZx+zqm87cSTyR07vV/93+utc6tYxd4MVgFYFfs7sZc/HSuvxMrWp/nz0j+ZbfSbFaqkEVUCN5tFeQowZ+w5YhjF7t2hWyU8n44kMdQ37FQ0McX1Veb3AimGUzNmGMefMpOpM8fRMP1kstnD496eg+Y0BG0JjQ0wSA+gLfsr4Uq/5/389ZNjnIHSGPCpfR98x5Sj7yMcJyrXsmtbomi/CL6D9jUyLSAlkNXSCrklSRAR3DVwfl4O+Ho9AFpUHvRJHSEoGvh+5Rkd1/oN7WzZ3MaNy5bTo00cLTR07SmRGZop08mJAdqvYJgwRzJ53V5YZsFB1vHGGvYLe6/ZjQi19S6LLlzA7IYGcg25MP1vBnBbsYq93lYBWBX7uzetQEjDVt3b3MzNy5aznxK7VA9BXCohpT1AV8Qm5UivEpz9B6C6VeheSUZItzNgPKinjf8kheTwCZKjctPITZ9OY2Njn0CdA63pX/1kpGP/fn0nM6UU23a8xIihIyg5Pt2dnaiu3XR1bUMME6SGDKd9h0fHC+288GIbomYYqcFD6erchqgZBoDXtoUtO7ah2j1Iiegsv5KGlDjEZwQWhslqxrtZRg0dEeW+Zhi6e3f472kTJnF43eGkhgwPf3PY0MOYMiFrSs73cdO1/Zb7K4WWB/v9K91E8IrMVn9LS56Nz79A68rneGz14yilqBaCjnYPmXHj21XLgqFqurbtJjV8WMhgDZO17FadISsWtM3DhMNuXTQ5siBWSoHneQjpgPY5qXEWb59/Bu9omouQqbc+K1uxih3CKgCrYn/XtrWgeeLxVWza8AJ/XnYjhU0mzk+NlPSoQGAugSB4o7a7+MrEwDaMQriTz/5f/Lga8wwdfieEIJfLccSEMZxwQiPHzz6Wse7LoKj6WFw/pgegMPrjPPoDB69uV6BG8+LzL7C1YxsAXV3baGszIvw9VftYl8+j2rtJCYfqzDAKhTZUu4fWJUil0FozpFcwCHN9oASDUkE6I3Bk6qNciH3wjQRhXQVaoeiwvlj8p3I3bfR8WS1QaheuO5qjj57J/iGDUC91MGHaNNIiRWrwUEaPHMmEKVPCe7LZLLn67CutyNfd+tvFGSwwAPKtBdZvMIL5FStWs25dPiyv+K7WoKCC/hCWV3i8Uw9CVodaQqW6zdeyOnEmIpi4cJueb6durGkHuWk5puYmcM7559LYOPWNLrKKVex1swrAqtib3pKTKRwMoQSTytaC5oalN/Fk6ypaWlpAC2pcSZW2k60UiWNronuNVgXdY+NSmX8jqi2zlUyPsKt0wMYqEtTUSM4+u4mmpiayWctSvQGr9UOBqXhpKq1QxSJubS35DQVa16yiR+3mhY7NbNi0ifSgIezZXaLd24yuMqAk31ZI7kLD7HqLBPxlgnIODgFDjZb+214HBzKHu+bC70sAlHo0mWrjVhMZCb0aV7pIWUNP127Gjqtj6tRpTJhYT+7oGda9KcJDlMUA+X3F9fkau9WUV8JTu2hefi/N991HoVCAqlQi9EgIvuJnKRK5V8vPxgxymgiJEg/1YH5ItRW+L1hwDqc1nUhjU66f7h1xw8kvKvqtir01rAKwKvYmtfjg2neQDQTS8eNqZLVZgd962538/Ge/Aoz3qMe6/owbUBHXjgTTRyJCuv2rcQMqEsLfcFKOVuij3RomZyfS2NhIY2MjDQ3ZVxLs/NWVTeDWGbDc7FXZpKzsOXTbtr3EnuIuNnW8gNaalpYWNhSewdeOLV8PKV2UUuzYsZ2hQw+zQVGN+zTU4YQxmaJ6ernX8d1/b+RnsrKCcgt274mwHMN2ojX6AMihMeanqwtSKQOsqk2ZuBMnMC2XY+KYicjREtd1cWvdEHgFLzoYaBoIVEVM6atvXEEdBNl/bP1T3POnh3lkxUpeaNsEmI0g1Zb+6gkWJ2VxtEIQHboXY0Ri7DOuTUQbVs1rLyAzksZGcxbi7IbJxCRzyZAne7U9G/PlLrYqOq+KvbFWAVgVe5NbBBj6HTDt10+3bOPapb9jZUtLKOgNvxZW8NxjV9OhsDfphgofGWeoqgVet2GuqgX0aM3W9s1MmlhPLpejqamRhsbjaGg4wt4bPO+NLjeTd60V69e/wDMbn2H9unV0tXeztb2dHUrheZ5x09n5SlNCikwIOgSETB9DBAyKytXEQSrXoEWhKBLBKmMR7YPZNymsPng8sdfzM6ns7pu+qH3Yrw+IcKLXe3XE81i9mOgFZc9HErGRVVeZz4ljskyYPoHpE46kpuZwjp6ZY3hmRL/uxpcntOdlbYyIWkSYo36ujSmlyedfYE3rk9x7/4M8u2ojqksjMwYcKqWSMdfsiQSJgiIuoNf99i8TokRTbb/qVh7ZrMs75s/nnPlNuO4YpJuK6ieej14NVfK16ioVq9jrYhWAVbG3rBUKnTz/zDZ+9rOrWbGyhYnukXjeNuP2gzC+lZQydmZbIM5VZU/r7ziRwM1mI2NLh4bsFM589zkcf9wxyDoZbUE/pP+nHIbYv/6Vq+wglUpptF+ku7OTTc8XeOzpVra0txstlFKo9m2QGoyolhxuy2dvlcZTBjwKBFjQYITKtriI3H2JSTlk0PpQFK/4M3xKyGz9ba9D6yeieRA5PV5vIlZOyewn3WLS3i9lBNbiu1EBhvQKxrqSyZOPZOKUIxmeGkpDw7FMmDgZKaU9nLu/eu/f/du3GZb9pVdBVSyde8t3ncYXNKCVcSPeffeDPHTXg7SuW4MgDQiqBaSwAUhVHKQGIMu+p1dAlQVVJRCpKP9CaJRWCMB1XTzl0aU8pmen0jR/DqeePoejj8mVxdKqWMXeGlYBWBV7y5lW0Nqa57++cznPrd6EEJnoy5CtCnYzSXOPNtfuGDf2HWFcoOATzIBv32QmOSk48aSTOP20Jhobjw0FwwMnkNdFHhIK6QHdo3nxuRfY8uLzrH1hExueepaNW180rssuja7SMcE+CUZG6Yh5ka4Mz7AL3GBCgEhJ6DXuxOh+OxkPsg86YFitvsLzsnS/LEapnPH4W1+Xnx3Zj3tVlTMxXbhunQktETQ/IvBW5nXsowEDQkYoKKcDJRiaEWTHuugDcPa8MxhzRB3HT5/J6LFH9Au4BnaWlTfE/tyhkfsNOPjxURryeY9ly27kkRUrea5tM3u272DosBFIKelFUKVN+5I2MK/uiUHzPuWtLDGlo3ZpQ6D0CuhWCteVnDX/HM5f8A6jZzxI8ipWsTebVQBWxd4ypjX86fd38pvf/J62QoEa6dKjNa5bh+d1Jd1XyoCpQEOlVA9C9MaAhEbWuCgb3ycMqdCrcTMSN3c404+p5+STTubU408xrgr6eisG3NT3avNI3ykxAIdep0d+3TNsevEFWltbWdmy0kxIgXuqLB1CBNvk45oZK0QnObknGSnM7j9AiFRfpsd+HzwnIRB/NdcB2Pkrr8uJtJd/XcZshdosEvkL/h2Upz6AOX7JWq1MU9RFAq2W1iWkNOJ4rXSiYpXqQoiUKUdsyIIyf2u4KHBd4+YeKhglRzNxypEcfdxM5syZg6yWL2Pv6EAtjQF/3R9Yjrd1r0OTX7WWlpYWnlq3hidaHgcgU12HkBLlKRtzq27AXaFx12Z/3yf6ZJ3kvAXv4fwF7yCXc/tIECt6q4q9Ga0CsCr2pjet4P6WR7nmyt+TX5cPRbfdnrLC63ik9WiGSnqjkitngmChYZwqgZRDyOamMGP20Zwx93hyDdk3JL9KGwZKbVOs3bCWx1euZMOmTbQV2vA8D33AuFMYpM1OyF6bv6qY+ykADzLJLKVFmiL7QPfQpUtkRCYxcQoE+gCIoVgPWAQs+hWIayhnRgKQ0q/7sI87MaqfV3r9WjFXiYaSSJ9tfwcTygtBl+4iZXdPBnmulWk6dTHcdWfioWEOCCdyvSq76aIPYxYr+/D7AKRpU/9j3DGkBw3hmJmzaDptLmPcLO7rcvJy/7AtKLZCvp1HW9eEZ3cWNnnIlIxiywnCfhqY7aGh0D7Yzasx+ZRSWlZZhXWjtMe0aVnmzJlFU9Np5HITwoVPxSr2ZrQKwKrYm9qal6/i8su/S6HgGY2GF006Mr4rEI2skZaxkvTvfoo0VQGwEkIwYYLLzBnHMf9db2dGw2QOPke99v4/jdkV6XV65J/O8/RzrTyxqpVCoYAQgq1btzB06DDcrBsxTpCYjBNuH5FkBCLwAFr30isgRVUi7lGEySIGS4pUmTMpCdYi8FVOgEUgJdztZn8ZlH/59atnqiIwFMtmWD4DMSdlGC8quHj9Bn6tfnazxnXxwcMEImSmorTEfhhnXJRhADUgZTVa9fSpr0T6A5Bp82yASy+iBCKTQfQaRvLoo2dy6txTODp3FMNHjsCV7mvYSuPl1M8vlHHdP9LSQvN9zbzUpkx5yEywZSIq/7BFRSxtoCkr32CA0FF5oNBaIYVk0rHjuODC85l5dAPZbG2iXipWsTeDVQBWxd5cpsHr1jz2+EP88ufXk88/j8ChWkh6gsk75h8wc6AiHixUCDhMpNmtOqPI0+jIvdHlMX5iDUc3HMPpTW/jxMZjwwE6TMbfYKAueB7btr3Ew08+zHOrnuOR1hUD7mw0RTNAsM0ghAD9gEpZTZdSpEQq5o5JMjhxTVYUvwqUMi4uAneNBbWBZsvc0IvylI3MXQ26KgYKgjhjA6e/v3wq1YWUmT6/AyjZ2FQZKc1Ze9YdJUQVQfgI5SnDmgyRsFdbpiRy1yllvw/Dc8QYJPoK4uNpCPBWrUxTVMWY3ioA7JIIhMXzK02+XJtukbLPioG3V7MbEhFGtI8L6F3XZUJ2AjOnHk3T29/GlAk5gNeH4epnzeG9qGi+p5mWllZaW/M2VpzAdbPW9RmBKhMJPs1+XYzKGNOvR7n1tv+aFyUWSWgQDtnsWP7p3e/j7We8A/eIV5jQilXsdbQKwKrY62TJFb+xAVa+Orpl2bJl3HzHXTy7tg20j9mtJOhWAeAJdgGSYEOiA2d7EKIaE3m9ZA9SlmjloXs12Ykup59zKu9+x9tpaMwlUqvtjq+DZmeg3B5E4B26I4Gnn36KjS+sZ8O6jTz+1JPk8/k+9xoQYyakIM9JDVN5cvpjgmIIUWtK9JIiFWqnwvJKxDWKQAYYcNbe5pGpyYRlnAAalEJgpXUPJV2iShOCoxCM9eNWi5gMAVrR1W2BU00mihxexgLFGbaS1YgBjJej6dTFEP0k4mxpHdOglTF7GBCm92q07oqFqEg2TKMp8pCuS1o4FLVvhe29FtjFwE68uZQ1h4QnMpGIJFV3MKatnNmLv08KGbpt4yEoAg3XJHcibztzLg2zjkempY0jp2OgeuAG/nI1TvGD1IN8PvFoK9cvXc7qJ1vDkxQEktox4/D1frxuj9Ku/WSCI3ns+2SNxOvoRshe28qT7m+TXI3qUsiM5Kz5TZw+/2ROajyxDwut9yobQytR8GUlWAFfFXttrQKwKvY6WvmglbwOBm3vRcVjK9dyyy3LWNmyGjDBDb2tXdSNrUsAsPKgmTLcjSTCZ0cMjNmlVC0F03NZGhsbaJp/Ojl7qHK5qYMBrIPm62C/1OQ3FNi0eROPr1zJE6ta8TYVICXY06UZWZd0ZwbMCgIcfDOZH2y33UDMVei+suUmDQiKbwQIdgVqG98q0KLFJzET4kIRunfsvcFkboAgCFljjk+x93d1d5GpyZTtykvuzgtA2Ka2TUwcUxcT9JfYs2MPQ4eaMwr37NnN0JFDKfVoJk6YiFIeJXrJSIlW3dTKWoraD5kvMGBZU8KVdXiq3bjjrFtNioyN76VABG69TBTXyeZReSoWYkEnvIXSlcQZIxEDsyGrBSEQM+5WTRSstXzX4ivfXRkUaB/3mgVZSneZv5EK02l2xUpmHTuLObNPZPrkyYxx3dCVGNfcDdimDwK2DKCuToCs4Kf5Vo+7H3qYu297kMLzBRNPrm4KVqSFVlE/FtUmyK/NFMNEmt26M3xPtPEg6rOeV8B17QLq3e8ilzui4i6s2BtqFYBVsdfJrNtqrxpw67fWcNc9d/On395Nc0uL3YIeuW3cGtcG+Qw5lcTyP36gcvB1XI8kBOQacixa9AGamo7tBxNptOoNJ4Nk2voPjnioHNunsmZ1K8+sWsONN96A1636TMZxPU18l1oAAkx2UuFOqzhz0ZfZ6IcZCn9Xno9gco5NpiKI90SCQYgi1veW7SaM6sEEJ00lGTP7zLiImzgIjOdHaXbs2M2kSeOYkJ1Gz05zpl31iBoyUpKbnqO4fRfbdm3njttvsnVuNGL17mg6VSdCSCM0J0qjK13Omn8Wxe5unlmbp1pUA9CjjdbJ87zwiKMgrVprduzYzsiRo8IykK7R+UkpcYRDpzJuLCkMyxikJ2Qag5AXNtdCyhAoh25EW6kC455NtOd+rvtjrqLyi/UDAu1cJtEfksyjEZbv2bObsSPHoUtdHNtwAo2NjZw8920ceeQRFjwTap0CMbrsJ0ZC2PUOAWTKCFVuXnYX9yy/m/ubV4e/qZFGBmCi5QvcMRJTXXZjCjGmzu4EtlL50B2ttWJHVyeTJtZzznvO5G0nnkw2N76PBKBiFftbWAVgVexvYGa6CY630RpWrnqYJT//I6seyUNMACuEDFfPhoGSQHIAjwtlA9ZBsB9P7QLM4bKnn3MqJ514AvMaTwxj5/QFSYdmogxeO8iKPdR/aR5f3cqDK1bQ2tpKW6GNTR2bmDEtxxavI3xVvxoaotknPqkqPTAzZbFTGUM0AMiyGQmE64Egu/x38eNsAgsYrWDrfZjGsFziaTATvVaacdkxPP3ks4ydNK5P+uIooaHhJBaefz6Tx09i+MgRhtHsVLi1EhBh3KfWDXkWfXxhyMIEQEHIABASpk2pLs47ewGXfeMyJIJC52ZkbW0Y70x1GiZk1ZqnGZ3JUNylSR02mLa2jbyw1YCu0r49FK0bcs3aVrarbpSncF3XBsZMgtrIHRrVYejetA04+g4bWiPGQL3KzyDPEZiNyqE/DZssiwtX66bp9Ipg2bWGhlnMaTiBk+bOJTclSzmXFcDqhDtUHxpgDWQPP9DKHbfexwP3rzQhRYL+jgxykngPvQJRFZwNanWVtjMorXFrpI0Bp1BdCpESfGTRB/nIove/yoPWK1axV28VgFWxv5kppXnw4Yf4+f9ey7rn1pKqFmidQgrX/iI2KZREIuJzyIDEdgEGwERrhS5ppk3P8p4F5zNv/hyy7uGJoISJA6N7NXofCWbtZWtMSDJOSilWtK7ipmXLyOdXxxgbQqIn1IPHgEmX1qToNcJrwLO7zyCBiex9/W1mi9BW/8yV+SzpkhVUB8yJZa+s2y+Irg0gMuXurpig2DILDQ0NzJ9/FgBDOYwXtnrMmnYc7hGHMzwzgt/+bgm//N1SxFCBW+eiulTEpPWjJZuWm8Wvr7oapRQdnse0bC4U3q9f/xyPPPQAY46oY8O6jdxw3e/RVTo8UzJsDzGAF9Rl1s2ycOEHUN0Kt/Zwpk+ezNAhQxk8YigA2dr6iPUBZBBOwdav16OQ1VH7WLL0Gi6//Lth4FalVLirM3leoXGrel47rqyLwJhWiF5hNHCZDJRsuqss05vQ0A2w+7Hs+lC/D1k0Gxw2dN3ag6vT0mGzt82wk7ahaXsMjutKJmSncfKsEzj+5NlMyeVwY+VxkA4SlWM/uyfDXlQWQb6Qb2f58vu5/fZmOjo8c9wVQfuWoetQa52MDK81CBuuxPbv4P1ujYvuUSjVjusewaKL3ss75s9nbHagdFWsYq+tVQBWxf4mVliruOz7i1n7ZAGli0xw62kreEjhJkS/4ZlmuseKiCMGJxq6rRBbaNo9jzknNTL3zFOZPeNoGhpzSbYr4aIMIcsrSnv5WOwpj5ZHWlj+wH00N9/Pjh3bqRo2iEx1yrArgdCYpGYscTafrEaQwvPaI2AlTJyqTlUMmRgpU/1rqkLQJSKhcvz58UlXRDyEQKC7lA1ManRgAJOmZ03ePA9lBd/Bp9G5mLhLH73wozTNbYrqK6wR8+z85gJX/OSHLG++3zArwZl9cbCZSKdhTQpr11Ho8Dj/He/hC1/6JFJI/v2b/8E999wFKRtMVWvSdWk6PcNAidgRSEE5B0xOEChVCgMmKGm8bsOQiF64/HuXM39eU6Jm71/xMKX9+2C/xuvqQgwegt63F7e2jsLmTVx++XcRUpo8HBCIQYTuMzFEonYq3Bi7lsvlmD//LLqUYsNTz7Jlxzajv4tZCLLKNVX9fvZlKuP1XKJECstQil60roqE+olOYT6U8nCz2STzFduQEJhbI5l23CyOmnAkjY2zmZDNhq5D8RqglPgiRHnmsPa77ryX1tY81ULQo4P2GwNZoYtVIUVSsyWERFSD1+EhpKC2ZhR+z0sU2l9k2vQsH/7wB3nve94RsV8Vq9jrZBWAVbHX1zQsWbKMG29czrp1BaR0Q3FxMFjKWIiFuEXHaQRuNNCBqFoIalzJhz/8QU47/W1mVRp/bbn2KNxFdAiX4ABMVgCqHnzoYTZufRFvU8GIozOpiJkixgyZRPbrpgl3+dm0SAsK+gMM/Wmqkn5Con/0EekEf7aCbojeWS04+uiZYVTwY2fMZFv7Dn76y5/S0roy1AmFO9IwzMxJc07CHePSVihwbG4mC+a/kzGuG1Q1AM0PNXPJpZdQVp3hLkBR9tfIdWzK6uc//hkzZ07l/PMWsrYtb9xy4ZE9hAxXsjyT7SZ0e9qNC2YDg4SSZuNT2/j2D7/GpxZ9PHznY08/xdcv/TpPrH0CmRqFKkVaLLVHk5tkgEgAnk0aItYx2WYNU3T+WQtYfNllyGphDoAuaVpXt9K2aTOPPrqS7dt3USjkIRWVxcthsvruyozdH2rjCPuN1tBrwVe4i9QWnIlTlaJPZZVfW0ZKVktmnXwSp50wh8aTG23Yh0PvQkw+OO6GjrOlMUF8/iWeal3N7675E16HwtvaRWZoJnS1Bt0nYAcNGxtsyICAnVWqGyEs2JaDUXoXQkBjYwNvP+MsznznnEO4NytUV8VevVUAVsUOYdEA059gfeDwBOZYm9/+5kY8rx2C8ApEzIXWKgwOGpiJxm7eG2hYwtWt9pA1vWSzWd513ns595xTDxHJ+ZUNjn2ZKoUqKpbfczvN991vJkPijBoDgpq4e/Dgn6KsDLWNP5UKZ5y4O1QQxaeK36esy8hopdpNMFGRQgoZsmRnnXYWaZHin967ECnTiOHp8KgVpTUtj7dw1S+uolAoRMCQIFaR+Q0ac15eSiCq4eMXXMzHL1rYp/wuuuQLNLesDEGVzLioLgOOA11XCCKUDkNTuG6Wb1+2mLmzGjn7vAW026OMbItIaNZetlZJGXdfwG4ptYsvXvxFvvDpz4VtePm9y1l82WLz+x7CCPh92ke/1R1zhwX5tW6tWcfOYvTwUXz5S19JtK0AMK5py7Nh0yZ+u3QJ270OhHUvhrshg2ZWlpCw7kUUNywAnjqII1Z2b6L8ArelFbSLWF9OxlcLmnlS4xWI/s+d/15OnnUiJ805/jVhs/rrlMECra2tEOt/IsZqkWCMTf1UIWqq0d02gKvoJRDFh0y4Vsw/7yze9d6zOeVtDQcZESogq2Kvzg5bvHjx4jc6ERV7M5tjPzXOYWnzL63xfR/HcXAcJ/Y3B8eBv9ywgg+9/xM88vAqikUfrX1830E4tfjah940vg9UgeruxEk74IBwBMXdRXxf4/tFhADHMQNh0fdomDWZRR+9gIs+9wlObjwaIQcfJN2vfFAMcuopxS333Mofl/6B73/3f3jkwZVsKWyCwdVhnrX28R1wfN+8zdc4OOATXgt77Rz02qeoS3bSSAEOQlShNTgCtPYRgK8dkxtHmN9pjQ9hmWPTUbTBLDOpOrqK29itiuEOwMsuuYz3vvud1I6UpIcORTppHODqJb/gP7/1XzTfu5z8xg3Uumn2+Hvx8UGD4zgUfTM5+75ParBgT0lTVeUwfORg5h1/Ko4YHJaf0poZM2bS/OBDeDs6qU1LIywPfuA4CMdB2zbk44MPviNID5ec/ra5jHDrufa6JSilTHnHGBtfYNoR4Pt+UpPU37Xj4FfZd/g+UtbwtlPnMmvGrPAZm1/azEMPPoTq0aSr06jdwXttfWHqK6i38DpIl63/UAFkr594/Ameb9tE7egMU6YeZZ8FaStMP9ytZUZuOrt2azYU1rFD7SSdHo4Qgs7ObaRFiqLW6OIuoIqXXuhg9OjD7fedCEeAU0WxuAvf3w++j5MeTlHrsG/6aIpqFw6D8X0f35YDOObTcfAtavR1VH5BWh0h8LXGSafxAeE4FItFDvgH+P1Pf8Pazc+w/tmNlHr2QEpQO0KGfWq73s9QZ1D/PVSb/j1Q99W+6QMNs3Oc1jSXadOORuktdLa/iNLdpNMCXdRmjCjuQziDwXFwHIH2i+gejY+DQ5WpD8f0p6D/ImDNxo08cOc9bGzfRH3ddGprh/UzIjjovQr/MEwfh4T2rmIVG8icv/4RFft7toi1ilw5fSKM2+CCWwuapUuXcvOy5VYo61qxKpGQvddqZVIRgyOrBY4YRmfHlpANqBZGI4Iu0XDSsbzrvHM45eSZZHN1fd7bv8Xcg+Hk3D/kCv7euiHP/XfdzX0P3o23xTPMQJ1xS4yMaU40mlppwGbRbtuPMxiv5Dot01GohbK4SOjInSaldYtpI+g1f5MREzREIoaCUoL2tnYyNT1UaXDdOoKjVVoeX8FTjz/K6qeeZtYxM3n/wvejNTz66ErWtuXDGElF5UcuwkDzE7oWzS6toTH9lqaHMNaSzVuuPsuiD32AK674UZINs/nSCW1aCTFCmqjrvmZbV1eYP0+pBDNhRVwHYazocx24bJUy5SmlZMKEyYk2kLbiddGLcdlV2XaaYBrLGMdQGxS7jrn1giC3Sik2rNsI54YZBiFYdtsyHnu6lXRNDa2trXR6nWh6o/Zhd3yiNFJkaGiYhed2UCgUkNUCt0ZaN5lE2XKUI+oIGZrYxomA0QqYqkisr2Oavf6Z1fgGkbBd2r+f/oF3sL2jjVvv/Qv3PHIX0yfM4OhZx3DWmfOZOfMYRonDyty3UX87KD4RSVbNHS85c/QcjpxRR8uTj3LnX+7niZbHqSKFwEW6Q6KxplogqoNjs8CEGemnvWCcm4NT1Tx477O0P/dfXLDog8mdx3aMKddxytflzMeK/b1ZBWBV7KAWj34cH1SCwVh5xp11+eIrWbrkOkBQLSXmaJAAXElCt0RPN6K6Bl0y84fRgXjojmjQRyuqhKCxIcd7L/wAx88+to/GCigDV/3T+XFtSH9kv9Ka5ffcyvK77qRgD1MOwIWsi3aBBe4RhZm0lDK6jlDPosveN8A1VdqATHu92dsWuoNM1iM9kinnwJ0ThESQuEdJRsnRTDnmKI6dcSzZbJYbb7mR65ZdB5hgnPHQAYEtWfJrG/tJc+u9dzH96AZmzpwKmGCeruvGwIGNbB5qeiy4tAdKU9IMSgX1IFmdb0V17eakOafYXZGKhQsu4Pbly1nZshLpSnO/zZ/necjsGJTXZRrCIPNcb1PBuoI0R0/P0ZrP9xV0CxKfSXDaz/eJOFBRBPigfIUQdG7xEn9DawjdhH1DayTfS9+/h+EZzEdX57bQJRcsUJb8eimtrY8hMoPp6ilRNyYTPiPQjMXdwB//6EeZMauBNatbab7nAQBuuPnPCAlCW83RzvbQXRgAVCmCOF8KZc9AjLeLPvnrRzuY3M0bgbAthbZEea5a9zir1q3hzjvuZdL0Cbz3zH/ihNlzcccYQLNd72eUOGzA8UYpZQ4aPyDC8BNhKgXkcllyuSynNDaQX/sCv/vZHym0ddh8GtmBZ3fyumPcUH4QJD8A6UFIGI1mm6cQood8UfOFi/+NxoYZBmg1nYiQqYQuMrFb9SAx/ipWMagArIod0iLmCqJo5wZcgerq4Rvf/BF33LacGulSZX/v1mTtCjLOVCgbdTkGhuxEaITIZsWZmzWBd533XiNej8Wu6V+4LsN0Jj+Dq+g6GNw1UMgXeKi5hVtalpEvFNC6C0EqOamo2EpXmsHVDZa2QtoYWJEoxwy+8uDX1TIc7TX00VKJEa7dmWYGctc1u/emTJzIEWPqOe74E8NgkMEzVI+i2N1Ne0c7mepMuIstOHhY6xJZdyKe8kIG8vnnN/LIQw9wwsxjcCeMY+jQYZHbQxAeG9Mvk6ExO/tKmu17dgKatRs3cuNfbmbenFOA6My7j15wAW2FttiOxnh59sR2SRoAUKoqsc3rQCIYP2FCuHs0ebxO1HzKmaM+ISvi7UEApNBVMDQ93CbHfL8m/xyqRyMzNp6VTDJW9FsOkRYvocUiYiS1MkE9a48Y25f51QqRGQxCkOmHWWn3FCl6cd06qBJs2LSJKRNyzJ3VyNxZjWg0l37pK7RuyNO6ZhWrVrdyx+13hM/xvHbkiLpQ+K01IfgK44jZEA4GZJWBiDJGLiivPoxWkF8CfR3s7FG0tihaWlaSm5Cj6Zx5zD/jfHLjDJMdbFKQZWVyMGYoaJ9CCI6cNJUjJ03l1OPPYNmyZSy/vZn8unzYtoRduPUbKZ9AA2riqAmMDq3XttuWljxdXb+ic6tKbKCJgyugAq4qdkirAKyKHdTi7oTAlQVwx/JHeab1Wa5fugyvXZGtGw/Apq3tZEbWoXuilW9ykA4YkoAp0uFgP21ajvPPn8+ChQvob5wV4f12UH8ZA5yy0agBDmMfq/NPs+rJ51h20595ZNXDjM0GrqIUYoQ0IQWkHUSHCNirTagBO0kl4lUl3FLEGJP+ryOXR3QdljMRyAgmtnPPns/Z8+czY1rOMB+J3MP655/jumXLwjMNJ46ZaEXPyqYvFU5Inuf18Y+ubVuP0op3vO1MHr63GV2lbUT3ARghypialKC1dTWqRzP5iCPp8Dr4zdLf8OGFH7Z50jSe1MQ73/EU1/76l4hMdGSLkDV0KUWwhS7JqFgpco+ObY6MxT9LFjAhAxN+HzRWQUmXIvdwrB32HNiTKMtNG9ZDqYQWAk0pbOeJ95W7H2MNs5xpDPGkFAxlKKmUSIB9pTVimGVoRFSzZlet+V1GmECreg9sLTzDVVddzZIlv+ayr/4H8+acYphVNLkpOXJTcjTNPZW2TW3h+ZZyRJ2Nf2VKNCwfjDDelXWx+o21zz4MXRJkxhnCIE8BYEqUs81WoaPAVVfmWXbjTZzxttN557vfTW5Krkz0b4XricUUxBttf+BLurDoogUsWHAWt972INdd93teaPPMbuM+4Kp8PDIgMtggUiUknqeQwqWtTfHvX/svctNv5P99+PwIaCX69cF8nBWrWAVgVewQVk7Re92aB5Y+yH8t/jZaVyGFi6iSaH0YSmvqRk4kXTOMzu7dCXBmFsR2kFYKK2BBdSmyE13ed+E/8Z53nsvYrBkU47FxEgmIW7m/rx+TQuL1KDbk89x43Z94+MkHef75LYwdO4qZxx1loqwjcF2J3mPSqJVh1LQNzoiOzjvr4zYR/U9CB2M+4p9aa/QOjTs2NuhjDugdP2EC9ePqUcUiFItka+sTupTBI4bym1//nr1V2p6Zp8O0jXPHsMXrCFksiE2GSjF27Dg8rwOAadMn46d8vIJKTGpduouUSCUZorjmyDrC1DbFzJlTkVLyq2t+xZwTGxk/6Yhw9+EHFizgmdVPsWrd4whpjrWRSEDFwJMFFdWR27e4fVfEEIWatCTTQiw9SXBrbkwFYRTKCM7aUW6inaTHjERXVSEFoZ4shu76naQjv5M9OicMKppsJ6UezaZCgULnZrK19WEy9G5t23qXOW4ocCfaY38APGUA16RJkxFCUFi7nvy6tSFTeF/zfTzz5NN0dW5jiDOcHe0Ra6zt4kAIbd2yKtGFPM8LD9aOxxGjrHwTzFqsXRstHZQzXdEuP5NRZc7zwfMK3HDz77nlzts45bgTOPOst9N00nyEZbAHGncOZd6LCne85EP//A5OO/1tLLt5KXfe+wj51ueokW4i/RHokpbl7TGxzWw+R8l6dqtOEIKsm0OpEt/65v/w1FPP8ulPLSI7Xb7i9FXsH9cqAKtih7RA6FkodPL5T32ZlzoUWldRI10zuUijtzKaB037thfIDB8V05DEmQUFwqwYx7iSxsbjuHDRh5jbNNm+C5JHnkWgow+aOsQYpzExme667VbueeSu0NU5adI4lFZsLBQM+BB2BT4Im59wGY0cIcMo2H0n8/IVfZLp6O+6/PcS0GNFMktS8OSTTwBw0x9uYlNhLVLW8eOf/C8nzDyGYOXdtr6NvVUmYrXSymhx7ESxsVAItV3hZCCs21Oa0AieV6D53maaTm8i3ZvGdf1wNa90iYzMJMEkkRssYHACFrGw2UNrTaHD47ply7j0S18BDJg7ctJUGhsbWbVuDVppUjJDu2onJTLGTRZzLwW6PYDDhg4OtTL0835EOdMSEVtBcynpEkJWg4r+LqVEOFb4bhlOp+eASa+tVxUHUQMxkZBoB6H2qgxspKoFXruH1n7UioWAlEmQlKkwj0p3kYpp8rBuLK/gGWG7O56T5s5FKY1X9Pj1lb+m0FFg69YtHHXU0bzUHTA3Xfag6xiIFTArN4s5cxppXdVKPr/OHk9T5v6NMZZBwwkZOuLtWsSSGbnf0AFIrEJrc9A1sWOBlCpw672KjVtf5K477uHMc86lcUZDGKT3lYZ7cMdHA8ZIV/CZzy/i9LfN59rf3swtt96WYBRNPcW0bfZVATjerYsMk7Xs10VUt7b9XXLTsuW0trbyTwvn876FC17mofAV+0e3CsCqGBCImKE/1KJ6qrjnV3dy/XV/5oV1CoTArclZwDI41GUFgtK60cPCyMomrpUK3TZKFBHso6npNBYsOI+m+ccm3tX3PNky6gHrZOyP4SLSJL343As2aObq4A6ElEZUH0za4WQduaGkFMm5w4KrV3tW3KE+E9uqwq1TMHbsOAqeZ9KRyaC0CjVTQdpmTTyOhmkN5O0OwIAp0BCKcxPxmVTM/SkEzz+/BW9nF0KYSN033XgT2WzW7FJzMwOmO2CSQBsXqnDsI82z717xCE2rW5g7qzFkMD9ywYU89fRqHn7yMXuncV926V6zI1P7eKoL182wvasLr3MzE8dMDJkGaQ/yhYiJMMcAZfpNX+D2yoiUPUOwzkZ414waOpysDY4auI93H9gb5iEAVwEQSmquBMTai5Cyj+auP81aSgiEcPq05ogp0jafmWhDQUxL5U6ciLepwIfe00TDlBxKK37+vZ/ieQWoMu3Fi2nHpMxYjaB5WwCYTmtqYuHCC5AfESx/qJl1T6+hpaXFgN+AmRS9ZlFl9XuuK9Haxtuyu1KJpV9pRS8lUy6yGk2PYeC0jjR21bZfSYmwtxcKBfL5PPfc+yDHHzeTM8+dT9MppyCle1CIVc5ux6+Dz1yDy5ezH+Z9/28+3/vud3l21UZbTTIqk2DME2ZhorSJX7ZbFyN9HwJRDVoI1q0tcO2SZazPe5w9f15i7HplgveXQb1X7O/CKgDrH95MZx9o1djakufKq67hxhvvYWymHum6hv3oUIaxUoVwYpU1AtUduD0UCPA6CkhXhpNQY8Ns3vu+8zj1jDm8nJ3Oca1DIP6WsZVnPBegWbrsRpYuvY5CocCOHdsZOXZULJccHPSUf/+6X/f9DDVFiZW8pquni7Vt6/GUCgXkUlYxefJ4ns3nUUJFWpvYkr2PIDvGrA0dOowX29oQwMRsFiCMKF9e/v3tkguF3NoPQRZC4L1Y4BfXXMOMy3MhgBFC8PnPf5ZnPnWxAYJEuqvOcEJLGWbG6wDfoeGEBoJQCFHcIet20yVS9oxFYuWbyLd11/UKwkj2op+4ykoruuLC9vL2R1Secc1XueZqoPo16dWIWNCnYJfhwdqHLU7QKbx248479ZQmAG5ednN4jFDwvD6aKWvhnkYNy5ffge7RnHLcKcyf28T8uU185IILaX6kmT/cfCOr86sZJ8egiATl0fmEdeG+FA1IoN3zqHNr0FpQ0l10tXWRGZMJ20IZkdun/QR9+55HHuSJZx/jxr/M4vx3vZvGk06y50X2w1+XE9kJsBWNF1IKGhqO4FfX/JTHWzZy7ZLf0dz8JFp7Jj/SMr86LmAPGNweC1Sr8ToMUDUuQ49rrrmWlc1P8P8VP8PM2UeSzda+QsF7BVz9o1gl0Og/vEWB8wAbhM8EALx88ZV8+9uXs2XzdmpHj2WwSOMXfbSGdDqNvz8K2uf7PrpHI0Qa3/ERjn2ygGLni9S7Y7hw0flceunFHH3ceDPoqhKOGHzw1DkOWmv8A0XEYenEJBVYoXMzd993Fz++4sf84Y/Xm12Mrsv+wQcQwgTHdIQwwTiFCZrYL8iKB6n8m1yDEE74aYKUOpEbzMSANME9RQbVuZ358+dHgRwdh/YOxT2P3GXjafmItAVTspqi3k86xryY4JLCBDtNm/cOFdWcecZpDKuu4a777gpbhEj3Vz5Beu0k5pv6mT1rBlOOOorm5vtQndvp3Fmks6ODaeNnMG3qpPB+t9bF63qJR1c/jayVoGG4SIXBLR3fBL5Mp9NcsPCjHDiwh2V/uhl/sGlfvmN+t0vvImXDY/gmaqtNjwkeiQ+OLU9HQJW/HwfHFG/VYI6oG8d55747bD/5QoF77r2HoiriCCj6PrXpNMVi0eZb4wQPDsCBELY5ORZgDlC/NpjnxGyWM5pOIy3Stowdrr1hKUoXzVP7ud/3fdJOGiEFflHzoQs/xAXvuQAf+MH3v8/mzW04KaPVivLrJO4XQqCKu6hNj0aj6VRFHmq+n8dWPcaU6VM4wq1HCEHuyBzveufZNM09g+pqgerspqiLCKBY9JHVAt1TpLNT4QiozbgUi5pMWqD9HgQOKSfF8PRwEwTWB3xtyyeWv1j52eJEFzXpdBpw2LJ5C8133MGGF19gp+piXP0E0kKEQU/tLZEFf3Si8SL8yo4vvg+Tpoxk9pyTGD/2cF7atg3V5aF9Ixnw8amtkZDy0b5PUReR6XSCmXUcQed2j2FSMDYzBq138eAjD7M+v46RI0dzeI2Lc0jcpKlwGv9YVqntigGxHToa8vkXuHf5vSxZcp0VSAt6lA6pdOP2MwJR0NRPGIevd6O6ldHUyPguK80nPv7PnPu+s8jljFtGqxKIqoMECY0s2vred6WutKL54YdZ+sc/0rriMVx3dBjuoeB5uK6NAxXXjPQnPOdvzVwld2tFu+CSzJBhbuwxKPZvhY15cvXZsHzccSNM+RwQSBnt5kL39MuIRNdm4liXX8f69S8wum4k2WyWfD4fbkToN30JpkhASZMvbKJpXhPj6upobr4fd6Rxk/3++iXMPH4G2Vh8rQ8sWMBDjz5C67N53LGmzZUzPjWyxqbVZ4dSjCzT5qSoitUnkUaKOONELL8x92LXLvbsLsXaF+wr7Q3dh9iWpuLlFf5S9MsUReXcz27LkHEL7o8xMoMoa499d7kFzJ3rupxxytsBoytcsfpxXJkJq6G8fvqt90AEYLWRw6sjbshTHq50wx2JCxdewIoVK3h85UruuW853qZtuO5o3BqTB9XuRe5mbeOmyUykL7PlHgn/Y/krb08yqi/jT03R0rKS1tbV3Np8D+efdT6NcxpxrVs3MOPSGxjVJNzkgDtG8KF/fgdHHzWVpX/4A4VCB60rVxnmNNCO7SlRN3aieb6n0Ghc6Ybasx4NKTkMrfeB0tzfvJqOl3o46cTj+Oin3487pjw9ce6tnJmu2N+7VQBWxYDIA9LakmfRRZ9DijRCSHs4sw53OBkthocQklHuKPZrn81tWwCjRxFC0L51E5mRKbK5o7joon+ioSFnzgy0Y035AbkHs/hgFAxOhc7NPHD3vdzafA/r8uuMdqVudOR2kBI0bGrbRN2Yumj3U8AMDRDf6Y37JPGZjOuUggMCBpnJqW3TZpgXlU92co7Da1z2VmmUdZ+qOFjr8zw7yVqsqbXmmY3PsHDmBbjuGAOwYn6y/uIIhbM6GlJ2tx+C1OChlKpKyCEuMiNZsfpx7lh+C59a9PHw/iMnTWXR//t/XP6t78fijEWTbQD0D2MfWptgproqSnfYKsJkRO7PePnFNVHBPQBSDqemblTsSTA8MwIppdGeSWndaTrMfzy/A8Xdir+/P+F7Sgi0X8Rsa7BPOxC0SwZuH1KgPMWij36E0XUj0WiuufYahvSaA6STcaj6b19hqI6CF/69YVoDvU60cHGly/L7l3PXHfeQqR3N+97/fs5uOpvzm87mEx/7OK2PPs51193ApsIGKGmoMpo+05+F2a2r2m1aqky6wzhx9C2fRPvUIb6S9vBoMCFDVreuZl1+HQ33z+K9Z/4Tp759bvTbg4CrsH7LBPlaaxoaszQ0fo3rl96FSEFr6yq0KlHj1jFRDg+F/1HA37g7U4flKKSktnoU+Wc3UnjeQ6kdzJ17EqeecWy4q1eIpD6rAq7+sawCsP7Rzc4d+fwLLF78bfKtz5mVpzLfebE4UsFA5doDmje/uJ3M8GF2m3OwEveYOKmO9yw4m09e/IFQREr8s1ehul/ecRPxFZ/q0Sy//UbuuPFWVrU+BqkqCwJFmLxAQyQETJQTQwarPH5P/PONYrLo8300mYe/R8AgbeJvkWJ16zOJ8nFrXWZMn85tLfcBJSBlYifFNT4xLVA5Q7anZHQ0ABOyWbS+w2qw+k9fkmkzrxyeGhq+r3f3AajR6L2mPVyz9FoOz47j/KazQzAw/5S3s/odz/Cnm/6MFrrP7sYOr4PC5gJSuuZoHq2N0Lgq9jvLSCUYIMJkJ9MrQGsj2hYZyfQJRyYaf6Qf6w2bqdKxA7VDzolXrsGKMVivRoOlVBe53HTmv/1s3Np6lt36J1a3rraHbQu03R45ELOmVFcYNNb0EwMUZp90HLkpOZMGyyg/2NLCrbfejMhkuOWmP5M7dhbnLVjAJLeOBecsYME5C3js6ae4467lPHz/I/SmTKgHUTIg2I2fSBDTwAkGKh8S4KpWpilqH62sRsp1QwavtXUlLS0rOeXWE3jn+9/D9CnTEfXZgeFKrF0AYEFOHKi/f+GZvHv+mfzfVUu4/g9/QOt2qkSGGtcw9kp75tDuamF3FJrG4Y7JEgBAzW6EcNHK447lzdyxfDkXbV7EwkXRTkMxpMJc/aNaBWD9I5sGpeDW28wOwdWtzyFSEhBm679QDBO17FbFcKUKdreggDoxKoiEFJ6T19R0MhddvIiGhiOihX/8hQioki9L4A5mxecpjxWtq7hj+XIT2FIpRCZDMOmZQdhOxGHE+S5KPdoIbsMVbDDKE36+mRgsuz0OYkxEFOHeMIDPe5vo8DzGhLvgBONzRyBaCJmQoOTizxHl1/a9QzOCdfk8ALlczkxqcaaLvunss6vO/q60bw9DRw6NsRGGxVi6dCmnNZ4WMg6Cat7zTwtYtfoRvG4VVo9AoIXZXda9bTvZ+ixHH30k9zzyIK50E8xawAXoeDriwu4y5iQES72QyYyIlZEJd2HKKHaeoiwLJhtrOBFTdKj2EzFLqTK2JZxsD8FgASxYcB5uvUt+Q56lf/xj5FYzBRDVez/pcWWd3Ryi0Xa3LxrOOnN+tO6RKdY//xwP3ttiY4GZe1tbV9NyXzPZ7ETOP/99TJhYT+7oGVz6pa/g/bNiResKbrn+zzzz/HqziaBkdxX2qCifcuByCuozAGDr214kU5NBui4OPp1240HAmAsBDz/5GPc88iANDQ1c9PGLaJzdEJ1qEGuPAWOV7A+WTRoMVEnzbyn50iWLOGfBOVxxxY9pbl4BWoUhaDQa1W3AYMCMex0eo6x2zbzXPMd1U3heO1ctuRalunj7e0+xYVUqzNU/qg366x9RsbeiaQ0Fr5OLL76Ef//mf9HW5pGdmLXuBInX4SGQFlwJO9gEQQOxK0+zelddHtOmufzoqm9y+RVfJ5c7Is7KB2+kbH9WmI5+02eh2/L7l/P97/03ly2+jObmO8wB0MJ8n5ZpNBFjZQgNZen9FBMnTIy0HaE2iQTIekM1WGVMVpDvIL2C6AzEuJtnfUchUU4mnIGwZwearJmDfsufL8Lnxv9eKLThdW5m+pTpJkYU9hDgA+UarJgmKfb3l3Z2ApAaPJQ9O/aExyEF71jdupqbl10fvk/IFCcceQxnzz0P1b4t/Ls+ENXTjp6dRns0YZz9XkVMFOazXFMXaJxizStkKgN2y7OhROI/27RpSxjpPjj82OyW04fQYJW3n3INVlSfpbL0aWIarPL2EQN1k7NZ5p9xJgDND99HPp+PHVulQiaxz3vtczzVHvY6KSUjqiUjaiTjxx+RKIfrli1jp/LIZrNorcL8yLo68vn1XHPNL1j89cV8+mOfY/lDzUgpOb/pbH76fz/nt//3Mz79kY8zPTcj4ZYM4+CVlU+YXgtCTfuGIyeMt21P0enZDQbKLJoMSDSAqz5bS2trK5dcejHvXfQBlt22LOb+T1oQVy3U1w2RUCUBndj5l80ezhVXfIvvf/tbTJ2WZdOmDWE7lja8C0Rx0vbrIsqWk6yRdG3bjfJKto85LFlyHV/6xH/w8AOtxA8pGGi8q9jfp1UA1t+p6b2qnz/aDwVX//hKLlr0OfL5PGOka91rVpiqtNFexTQS8a3+JlYOdO1oR9PJ57+4iCuvvoKz5p9IMBYdHFwRXsd/Fz8u5fHVrfz7v/0rl3xjMbfeexcBHSHCyPCCTlUkOLBVh+6e2MHMsYjxUkpKZQf9hit+ylbYf+PrID9heYfJi0XCt5O60opnVq2JlaIwAuAaidJd5nBurZGujCY7oi3ofVf2ZvLZvGUz2fos2ewEvB0KOcKu8AdMXwCiSuju3Wg0Rx83k6Ejh6KUxzh3jHXLmbZya/M9NuilsC4pOO9dC2iYc0LYvvROxeE1LvoAjM4Yt9aW9vZQl2PaZcaKm1OxdjlQ+cU0WOGkX84kgUgNYevWLSEwiJdPf4xgWB6J+oxpwOLlZdt5pMGKPe2ATZ/GHlQcoOMofZ+76GJkbS3eZo/m++4P66tPOuPMWix9UqSspsz87YWOAh//6AfDUB9gQMPD9z+CrrILqKAfaQNqZN1w25+6aO/2uOTSS7j4ki+EsVvHT5rKFz79Ob75ja8nykVZkBgsgMxB0yLoqQn3Kpj+HLZPialfGesn9ruiKprQL8B2r4PF31vMxZd8lftXPNxnlImfwBBv732QmAWq73rfHL73o+/xzcu+jFIe1UKgVMGcv9oLMlzIGYG9kMY9mhk9LKwHtMB1c+xSVfz7V67guiU30dr6Qp/xrq9V0Nffm1UA1t+ZxVdqWpX6fq9g6dJl/Pf3fo7nKbx2RZUZBgkmsfA5OhrMDxOOBTEarT22tm9gzpzpLLnqJ3zm4kXhgaixN/Wbrn7TbP+TUuIpxdVLfsGlX7mE396wNBqEY88JV8KJFXHwfYLYQFqq//lnN5qt/cIEqCxR6ocxeIOYq1g+QmYIwtW8KSMdYtRtO3ZETJctt5q6MQhSBlgLgVY9sfcElF1UUMH7Apag+Z4HUD2K6pRADO0NwVV/u78CJsc8x2frlnY0MMmto94djUCwXXUgRLSLq3llM9/50XfMpGvdb9lcHQvPWxilUwh29ijD7BC5VUImKQBTARNUpq0T8fwFubbtWHmGbVBKM2LECBI2ZH+yNfbH/PVTfq+FBis6WNoGU6UUatLmnTaPOXPmIBFc+csraW1tsYgwYAIH0NbF2xvR0kYpRW5ClmNmn5jI/upVT9De7UXZswxxAGoiMJcK66KlZSVLl15j8mHTMH7SVGSdm2jf5pkKpUomYr0FbxptQSV9fm+YL2jv7uq3/0QaOKOVS8s0ra0r+dQXP8aiiz/F+uef6zMCKaVjbFlsBRgfl+yfcrnDWbRoIUuWXEXdWBfQKM9D9SjadxhGUNaYPCjPM2y+CkpahItUrUB5mh9ecQ3f+Op/kc+/1Gd8TI6Louz7CuB6q1sFYP2dWXywEjKV6KfNzau46KJLuOKKqxg57HCqhcSty0adPGSooHbMMIbJNMNkGk8V2K42m4jOdAKar//n17jiZ5fT0JiNjVUJBwhxN5EYYOkWTQCaJb+/nos+dRE/vOonqB7N2LHjEivyKH/lzFP8+ziTIBLH4wRajRQp6jIT7Tl9byxzFSR4IKYkqBcORPl/ZvVTyXlBCGZOPTq8X/R5T3yaTTIdYFiLDS9sRFQLmuY1Eezy7KOdCZ4bZ3Iyw+nqKSIQ7OqJJr2wzu1rMzV13H/f/axe9UT4bIAF5y+goWFWrP1ZlmKXgSDj6uoGZvpi1FG51qYPw2M1S1JKslNzyTbYvZ+hQ4dF9+vIJRu8r7/yG7g9xsorxmAl+mlZOkPQJFJoZc6iPPvtZyOrJfnNBVauWokQgnHuGFvGOgbiyvuH7tM/pJTorl3MnXd6JG63abnzgbsiV+qQCLwGfdpTXWaDQcpuTLEA7L7mZrzOzthvFZR0CJaDdxjwmAl1bFopA3q1SoDS4H3K7uKbOGHiIdufKzMUuzvDcaZ1xUo+8aXPc/WSX+B1qrC8pRThOKWUjtx2iXFDR0y+hFxDlv/7v8v54sVfZExWorrMBh4EFDo8wDDFQuwP3Ynm+Qq0QMosYEJsrFtd4AsXfYUlVy0LGbvEOJBskYm2XLG3rlUA1lvcImwUzbjBoGouzMdfbljBdy7/Effec2fIVmWseyLoz7LGDXf+bG7bwnZvA7v1ZnJZlxoJz6y7i4ZpM7ht+TI+9/H39on5Uj7JBa6G+EDR37ps+f3LuejiL3DVb/6HfFs+yfD0tzIfiAGKMQlBAQgMe+F5Cq20ZTKMbizaJfbGabD6aoiSTEn4/V4VluPatjUUNhcSZThl2uSo5A+UlU9Y8v1riIb0CpTqBuDYGTMts1CK3T+wBitZ71BsLyKoit6pzbl0gVj/h1f/OHx3YJ/92GcTO0qFEKxaswqA0RZQJDROOnx0QgvWX/lFi4cI1GTr3UR7VPu2Q2mfBbFRewrfe4jyE+Xpi913SA1W2I8DFsT8u6FhFg0nNKB6FFf+8kob0kKa8zMRQMnU08E0WIjEM0VmOLOmHZdgtgqdm3l4RUvYX9VeBWhKuis2zVfF8q3sZ4l1hXXcccty08e0Zs26PPm2Qh/QEIB8ZcFaEM4lzpDF3dlBfwhikw3UfywWRpV6UbpErVsLKcGzzz7DD6/6CV+99Av85da78UIWGAs2RT+bbAJAHXcrwtis4AOLzuNzn/sU888+nYJXsC5DqBYmZI1SuwxYrLYLCiHQusey/rYLS0mHp/jG4sv5r2/8kHy+EC0SiLRiQVoq9vdhFYD1FreICIkzHhGT09pS4PLLr+SnP7iSjoLiqMknIsRw0NUoLxpChZDongD+mBWcsKsyT3n0UOSyy/6DJdddYdyBBxkDzGDfl96OYz4N5Ld4/OB/vsf3r/whLS0r0Rpq3bRZCduJrl+mIGCodP/fhwWjjcZFCKjP1ob6Mde6IA7KPPyNronlo1xDBITBHINJSoyQbN26HW9LIV7g5KZZBmuI6KOdipd6H2ajWjIoZVbdLQ+1IGtrjdDdRko/lAYLIUx0CGB4tSBdlw4cJWilqZVpqnQkas7n8yy759ZEHk+YeQwfXXghlEohMCh2dyMAt/bwRP0mREzlTFJZ+uI/D91evZBovFqzzeuA1GB7rmJsMXAQZvG10mAFgDFktCzjseCd5yOqBRvyee64/Y4E6GOIiM4s7Cf/CabH9mGtNblJWU44ZUYIygBaVq7E8wrh7wx4gVRc4xa6CeOLHnOs0e233x0G/Nz8vEewSSYanwRduhSWuWuDkRpAqSL3r20vQdrjRyxhJQxReYuoPWB2iAqRYrO3DQRMmjQZIQT33Xsv//qtL/P97/0nrRvy0bCg+45OB5MwSGm0WRdfchGfv2gRtfUuCJ8ebU6MCMBicBarFAIpq9mtOk1ebT6rhcB1s9x80x0s/up3+MsNK2J5KB9QKyDr78EqAOvvzOKTUGvrc1z+ne+w5KqlPLtxDVIORymFUvtCN1A4uWuNUh5ma/dgzGSi6VIeuWlj+On/fpvPfH7RQfp9kkErZ61UjFHSwLIbl3HJv1/ML37zK7YUOggmgU6vaA57tUvMco1NkikQic+45sis3I1IV2vN5kInSmmy2SwLL/iAPexX97sy/ltqsCjLXzjiVuno6/jvB5kzBB9/4qlEecu0JDvGRe9UIfsUll+ZhijBeFQZ0OF5XsgaHX9sQ8gQHVyDZWYrb68ivyFPTW0t1WJY+F6zEaGTene0YbHcaoQU/Ppnv+Wxp59KtIfzFryPbHYiW7duYU9JUyzbkKDt/2KvjYHUKH3E0hcyNcFkrPtOpEprdPdugsRE9VRKtKfXS4MF2KCcXSAM0H37aU00zm1EAL+45pqo3oTAlXXhAeRKdZUxV301WCGY0ZrTTj3DhLuw5imPu25dDiUb/0vYfIcJM8L2RLvEgkFhgEShrYC3XQEwbEjavPsACfd7kOOgHpQ24SLee/5Ce9A3tHe3I6TAlYZFD7WH/THZifxGdezag6iVVmg0U4+aAGhuvfcvXPS5i7j6yp9Q6NxsF6U6AbIGkjBE/chos750ySK+felXOWr6BBBOYpcvaNq3bkJUB6OepnbMKIKRr0oLupXZQJRf18G/fPZr/OnPd2KP5jTtUWkq9vdjFYD1FjdVNmEEg31Ly3P868X/SqFQYEJuInXjpuJ52xDV0q4wU3YKsvF+pFmFyRqJ0vtQXYrBopePfeb/cdWvr+aUtzUEpFJsh+LBaW0VGxylpf+XP9TMwkULWfzdxeGWcyEF0nVNGqTZWh4XNvenKelPw6QtExCu7EsgegWiV3BS40lc8YMrWL50GQsXXsAYd0wCXL55NFjWqkVUqvHvD5h62rRhfaLuXdfl6KNnJqohYqCS1E8fpqzK/NuE5hDMnDEzrN9DarBGSFSXMgEnh6c5vHo0utQbuYCAIvtIiRTtnnFDPrH2Ce64a3n4eq00rpQs/MA/M6luMnv1rqgYhg017xliBdHSMhoRekowmf1p2AJGVVNiSHhsTlT80UHS8XYVi4P1OmqwglAGUmTQSpPL5Th7/nwkgpUrnqC1dXUYIDQAmUEEfMPcxOuln/ZlQUhuQpbjT56dSEPr6laeeebpkK007jMTXy4Aq1KmEnUZMqlB+6gWrG81u1r9YftMv9+pwgWckNWkMMdtGUCoQENDw0n8y8UXc8N1t3DRpz/FjGk548JXiiDUihgi+2rM+tEQBrhbqbjmEDpVJ7WuYWSV8vjh1T9g8be/xf0rHo7VQAI79rFoHIp+2zT/WP7vhz/g3We9HSmG43V5po9KSWZoCt2jQoa1s3sLUtjgzFoRBHHWWuBmXL71ve/xvf/9KXcsf9S2hwpz9fdkFYD1Fjdpe364+0/BFy76KgsXfph9ugrdk6KjoOjRJgKx6ugyZwiKajtIlcygbZfgqsdDa8UxDVku/95lfP3rn0XKiEkCHYsf03cwSOwGig2KrRvy/Pt3F3PJpZeQL+TtvFgK15GB3iJ+9l70vL4aoATjI+j3e6oEGely8de+ymWXXsb8uU20bsjzi5/+jJUtKxEjZJIBeFNosIKCjJVnXHO2V4GAJ559GlWMxL0CmHnicRZspPrcd1ANkTTXPSWN6lHU149jx47tUeiAATRHAHqnQgwRlPwSstq0i0gkH7CJPQhRTcamZ9KkyfziN7/iL7febdqJff+iD76f3LHTIDWYfV17AejZvSfyg9tsGLdLXwYwcAPGy82kx7iYpMwwsi5YYCTLuU/71SUQvQfXYJW3R0GyPXFoDZbSRhdoXHG9zGuax+xZjXg9ij/cdD1bt26x7mzbflQUgiNyrw3Q/gPNlBC4Eycwe1ZDwm3ZtmkznrfNAhAVK4VYe1MG1Kn2rvB98fL1vBdZve5Jc5YfQZyoaGxQngqHCSFSYciGlpaVLL/9dgAu+sin+e9v/4gL3//BJPu9V0XQdgAmC7ChSYhpMWUoB9jsbQvbuOu6tLTczxe+9lm+etlXeWh1i03XwONruNEh6Ge2y0o3xTe/+0W+fcViGhsbUFrRG3OhBsFHg7FN9RhwhWXeRMAv6jR33vkg31n8PzzUvDHBZlXsrW8VgPV3YlIKCmsVl1yymNWt6xgjs3buloBEIFHdgMggRHUYdmGYrLUMCQS09oLz5vG9Hy3m+BNzmL/Gvz+4XiHBHNjPH/zP97j4yxdzz33NdvAxQSIFVTFtTbCijw6wDZ4niFam8c8gXUIHA6H5VO27yE3I8emLPs6VV1/FwgUXkKvPcv+Kh7noY4v4xW9+xeTchEirFIx1fTQ1B9PcvIZMVsiAJJktDeHBvCASZQuwecvmxN/cTMbGBwrAqSp7XmzlH0wa0kRbl1KSz69DbVNMyeU47rjjzQ5ME5AorPeImbGPHSFhr2Zk9YjI6ZISqPYuM9EFehnVY+pXyPCst2W3Xhe5joXAU4pLvvw15OEuz3ubzO9r7LmBe7WJQWQXA8GusACkJsq3rD4D/6Bu72L2MceFkcqDNjp4xNAof3byliJlgWGQUZLtbwBNW9ReIjAQ3yEXf1zPbvMpD3dRXYbFumDBBQA0330PLS0rGTt2XNSvAjBcxrgFOr14/Qb1ZtKlOL3xlHBi1xgg9Ls/3IA7cTxej7bHXUW6JtPvZBi9nFTEZCXc3BmHDS9sBAwYNgJy826zWEohQiwc7S7VWnHFFT/ikq9+Fc/zyE3J8eUvfZ4ff/9/mXfaPESv1QgKwZ4uHYFibfM5REZgem8EthPjj9KWkTMlHqUb7r/vfr781Uu4sfn2mAg+Oa6VbxyK/h2+jrlNk7nq6iv43Jc/QbfyQBitVbAjUQgZsq7Rc1Q4nkoh8TvNwvjbi39Aa2seKHcVDvTvir3ZrQKw3iI2IKixf25evorvfPc73LhsOWhz6jtI0CIxCWA/d6siWim2q81oNF57gQkTXP71K1/iksu+Ri6XLXMHQIBEDqZXULGJ6/HVLXzgoo9w7c2/p1AoEAp67bEvcQ1NqJ3pj6GKa2tizIwQSSZDKQUlzcc/9Sku/+/L+dSij5N1XXZrE+eo3dsWakM25tclGIfkCjjS1MQ1N+VMVAKU/TVMFsnJPSoHuzKPa4Bs/bV3t9N8zwOJsq8b45qJNQQtskyjRLK8g/qV1aYNeB4tj6/ArZZksxNsfSoASkF8pjL3jN6pGFEtOWzoYQgEXT1F++6UORQYwnwErSZwiz3zzHp+fc0vwvJ1pSRbn+XTH7yQwiYPr1ORzWbJum44YQXJTuwyizNYfbRtKsGglPbt6dOvgnsj8J5kovo8N9bxEton+rafkB2mDxFHbwoOWKmZ7lF89AMXIjLmqJnld90ZujYhNvn30x7Nf6V+3KICz1M0NDQy58RGgqcJYNmfb2Znr6nzRPdOtDvsjlTjgp6Wm2X6d4xkEiJFS+tKFi5cyBU//zHK88IyqHdHExWbQsqUEXwTsYstLStRRRW2k5kzj+Gyb1zGdy//T849/Uw8z2MQpYQbFwg3JAgsg2WfEJSHUqXY4iTGBNt8Bu7WT33yk3z/e//JQ6tb4k7DpJs1aHhlFrFZcOGF5/LJixaBcOiJsWie50WgNVYvYb2qElpDumYchcImFi26mN/96s6wgHXY/+OVVLG3ilUA1lvEykGNjvXa/7l8CZdcchkrW1aTsSLWSPAb3mAGuRphRaCK+gnjwkH/vPfO52uXfYkP/fM7yrYwi9h/0eQSnzjCV2CFr57H1Vf+hEu/sZjVratBg+vKcBIThNKZBAMR5LOcySEckJNMBRpq3drw91JKjj/+BN757neTrc+y9MZlfO3r3+Qvf/4TYEW4mYz9rUt8rIuYpGASL2OSDsY8/bVMFgNfJ5kTawcEqWrB4089mSj/Ma7LtOnT6OrpirWbKD/x8g4rQAO6KkzXuifXA3BsbmYE8oCMyFiQlKwngJ09im1d5p01ssYwDhmJ6unLfAUARkqJ1+1xX/NDtG7IxzQ2RvB++pw5QJHRtePLNECx/hAyKlH9JerTPjFgEnSVOc4n3p82dxRoaVlpmBEVgHesJrEvM5XsF301Qf2Vt9b2LMJUwDRF0+SglAGpc2bN5rzz34esliy//XZaWlbGXG3x/sAA7TGV7IghGIbZxxzH+ElTE7340UdXoNpeDCOih7kaYa8D0GLZoUWLPsJll17GWaedlWS6hkhAkC+sRSnF5Nw0A3KUZrO3LaqvwC0mokWa0l2ce/qZZO2hzYGbUSCYN+cU/uVLX+Dy//xPGk9rCoHTuOyYxBioiTFYYXoiN3WQ33KNXVCvkyZN5k9/+jNf/uolfOeqH1Lo3BymLxpjRdTwyltBALKk4EuXLGLJVT+hsfE4THBVj1yujoDxFNWSAASma8YBktoJ9WgN6zetAYwb81vf/C8+/IFFFNaq8PkH04lV7M1rFYD1FrA4kPFeVEA0UFy++EquX7qMds+zUcvjNL+0q7me0JWwqX0tQhgXy+aOZ5AS3vfec/jqVy6msXFqn45cruGxTw5dHypgjuy3yx9qZvHl3+Ca667F8wrm71KEOhLDKCRX/AlGqh8mh7LfRddGyKqVDYaoNU88+zQ/+8nVfOniL7L4u4v55dKfc911v+f+FQ/zrnPP4H3vfo85z9AK7wdirvpoaeLMVXm6y75/5dfljFZZ+cTrQ2kYFKUhHuldSpeJ2SyZ6kz4fTw/iV1xITNTCplFKSVr1z0LwIQpU3BdNwIPlk1RqsuCa9sKBOiuLh5fuRKAmVOPDsM+xO8LWo1hnQhBVqGtwC033xxhPczfP/m5T+HW1vPi5vVRPYiobfdfnsTy1U87LpUo7duTcLKkh0k0pXCTh+k3sck7/rwYsdOvJit0d/fVZCXvMn+vKhkGSwjBeQveh+u6eJ7HsmU3Re0/eE/YH0jmNzYWBO0jBJvanGQw+8QTY+0EtFJMmzaZ7PQjTXuygAiAnaZNqZeMG3fr1i1ks1kaZ8/BrXdp29SG0qWQMVM726271rgQt6sOKwHAMFYx5kjbBAhhBO9SpGg65SzjssUIGbRWLFl6DUuW/QGZTjP/3HO54oof8amLPoWUko35Nrq6gwWEXZwNibWzQXG3cGxJGGOqE+1ZK2TdaJRSXH3V1Vz0sY/zl1vvDtt9R5zhG2BMjtdzQ2OWS776ed733veQzU4kv3at7UeKgj1DVNZIOts2g9Z0dmxHSkndyDoCjZ0QkqdaC3zq0xeTb/VCfBdvSgOlq2JvLjts8eLFi9/oRFTs4OY4DlprHMchXWMGWd+H//jmN1n661uoFpLR6dGozp0IkaZY9NE4yGFpdBU4wsfHx3F8Ro8ebcMxdDIhW8/FF3+WCz66gNGuE3mNyt5tzAecxHcaTdoxvb+zR/G7a6/lql/9jNZ8KzKdAiFwcMDXaHy0LlErM/gAvh+uLH0NQjgRM+SDgxMxWb6DE/ve9x0QDr72qZWSQWIotXI4exmE9jWbCnnaOztJH+aQOXwE3vZOij27mXvGaUw9cjLNDzyC6vKhChz7HDPo2k8/+Ynv48SYJ9/3wxEv8ftXfW3z7/d/7Rd9HGHL3gHHd8BJIRyHGcfO4Ai3HseUNO2qk4cfepi0cPrkI0o/IBzQmnRtGl/vt3fDAR9OO/ud1ErJQy0P0el14uPb+zSOk4JY+tJCovfv5oiJkzmz6Uxe2uHR8ugD+A6khWPao69JCwffMa3I1+bMOe2bNv3s6rXMPHo6U8YfgWNbWv3IWnygc0cnDzXfTXGHgsGOmVN93zwnkb+AOUrjaz/BZPm+T1o4qN09vPOM+TQ0HBXmVx/QLPnVb5G1kqIqkhYORXyE47BLlxguUsSKK2wPQfoT9RWUr46nR4CvmTIlR+PsE0gPHWHy6Dj8askSisUijccfy8f+5ZPgwPK7b2f58juQUlIsdiLSadMfEu0jer7v+1E5aI1IC4QjcBwfrYuc3HAqX/jkRaRtx3Zsn2s84UQa585FjqohnU6zp6uHjg4P4QhwIO2kcXodqoYMYtGij9B08mncsOyPLF16HSKdorZ2NMViEccZHC0KfI3vQ9oZjJSSQf4gO2T4OI4BTzKdRvs+6Crmzp3HZz/zWTMe2LQ1t7Sw+GuXcPPtt/HwykfZX9TMbjiG02afSsPs2dSMrKFtQ5v5vQBnSBoxTOAMciju1gjbT/r0V9tegn7kOE5YbqpTkU6nDau6vZMH778TtWsPI0aPYsoRWdNOtDb3O9H9wSgY5M8sQIq44yWnn3U8NelRPL9pI1s2b8bxQda6ONh0pkeDX0W6Js2LXgfDh40gXS0o7tZo32fUaEmH10lzczMvbO1g1rQTSUtT544D6XT6jZ6WKvYyrAKw3uQWACvHcdCqhCMG89Ddq5gzZy4dbdtJOxl6ij5K7cVxBI6TDicB3WM6a+0wibfdY9fOLlKpHoRwaGjI8R/f/jfmnT4jNhlE7zVbnuOAygnT4zs+Dj6OXWGvy6/hB1f8kCXX/halFG5tHZ7aBroHJy3ADmbp9HB8NFr7+FojnAAEOIlBOgRX8WvfrOB9X8dnO7YXt5NyqnipsxuoMmEfHIfOYhfO4Co7AWm8TVsQw4cx98R5OOIwHrj7fvbj4FeVMSHxycpeOzYd8e99u5z0+/n9K762+RPhe6JrHPAxk6jjm1J3BBSLXeBXMcGtZ3bDcWEtbe/eziP3NdPZXTTFFHtflF7HpF+A7+837yiayaNnt+btp72NcZMn09x8F2ue24hIOdF9Ibb0EQiKxSJCpJkxfTrz5jaRX7+Whx551IKMNBqNX/TR2kxuvu+H7cG0KgdVVLRv7+DMM85GOAb66KCa9/o8tnIla9eug8GH4eDg41OixGAGx8rfgKo4uAquBeD7DqIXzjjjHBqmzwjLq7B1K0uvX2omPn8XPlUIxzxvsBiMr03T922CfO3jhPkvrz+SYM9e4zu4rkvT2+aFAKuoNQ80301bYSOf+tTnaJzRgNfpsfib34pN5kH7C9p/UH8xRq1YIp0eHn7n+Gas8LxOHAeOO2E2p8xtomhn5k3PP8ddzQ/y+KqnmH380TTOPoGmM85k4sQsw50R+P4+fO3T2dlOsbiTD3zwA3xk4UdBwB+uW8q6/DrjlrdpFEMk/m6Nk3ZIp9NmvBKCncUdFnA5+BZ4mYJ0UMUuJmTr+cpnv8qEMWPwMW2+dUOeXyz5OZ3d3YwefThKKe5uvo3HWp9my3aPptNP49TZp+KIw1iz4Rk6N3dyoOhThQ+HOZjYqNE74/0zAbIcx7JBDo4DIm36Hb79PiV4Pr+Wu+9cztENxzGspoa0EPiO6TdOLJ4ZvUXALNYIGF1tnjvtqPHMzDXQ2bmDTq8LHFCdnTiOID1M4Ff5dG7vZPzYsRT3F1HbizhpQTotbbwsiV/0efrp5xhEFdNmzKCCq95aVgFYb3KLd2ZHDOaqK5by/335P5g543h8P0WV7+D7Du64CezZvS8cQOSoGrZ4nQyvHoLuUbj1tfT0dIOAiy76IN+8/Mu4bo0ZEGMruwDQxcFVsGoC8B3f6nAclFb8+YY/84XFXyW/Zh1u1sURDp1qm3EZ2AF3l78rnAx93zxQSGFXy06MydEJTUs5k+VbpsCPlM4MZjCOY1wUvm8Gu6Iu4jhVOFU+aSnZUdyNSA3G9+GM+e9Cpoez+slWOpVCDI6YAXwnnMwSzJWvB2CC/lrmyo/yPQCT5VjGKmAwpEjjYxiAYrHIhIlHcPzsxjCI5RDhcPfDD1Hc1gmDicBhgvmLmJaSX2KwPxiRFiFJWTuihqYTTmTNs2t54YVNlsGymMURaHxTd37AoBQ5sfEU5sw+lpYnn+Chh+5ByLStB4ei3oUjBuM4ZqXvO+Z+3/dJS8M4dahunMG95BpmIjBslwOItMM9dz3Ii5s3wuDBOGkH3/EZ7AwGx6anjDnyA+bKgiAw5Vrs8bnwwws5wq037Rpo37KVu+67y+x886uSTGmCCUv3w3Q6ZfWVZK4iMF6kvj5L44mn4AYaJ8dh9ao1DB8+lEWf+DBi6Aj+dP313H37rThUwWDbB/14+08+39c+TnowDk7YrtLCnISgtU99fZb/7+IvUz+yNgSudz3SzBX//T3uvuc2NmzZzJqn1pJJZ5h3wknMPW0ec0+dy4xjZ3BW07n88yc+xqlvO4v6kZLHVz/ONdf8Gt/x7Q43y+72Ovg9Gkc4FItFSpSo8o0kwXHSOL5vlmI2/YbRruJjiz7OWW9vwscx5ek4/GLJr7hl2XL2V/mkpcNL3g5ct562QhuPr3mCDfn1NDTMZO6J8zj+6OPYy1627tjOns4ig0dErlLf779/+r4du3zDfvk+FvzZvDiGKVSdCr8KnBTc+Me/UNyzk6nHHY10LMgixuVXCagS6L1F/P0a57A0jh8NmG695J3z57GfwbQ0N+Ok08hhaVR30S460xR3FxGOkXA4voMuahyRplgsgm3fjz3+OGta19A09wxEGgqFTqQc+kZPTxU7hFU0WG8R0xp+8pM/ccUVV5GRLkppur1oK3Cxe7fRMdQY3dXmti3UjR5lBmcpKGzKMyHr8t3Lv87HL1oY02kRaoniO2cScXHibkN73/rnn+Nb3/xPvn751wGQrsTz2lGqC9ets2k2y/gUUdBGQSRI7hPHJxB4x0Q0CY1L8Mz4rsIwWZFWJa5J6VSdRgsCNDffz7LfX49bn+Xss8/ggA7uim/b7283X/8arEgz9vppsIJdj0HZB7v6Avfqhk2bUMXO8O+udJk8dnxYcQkNT6BRipVTVcBc2oJU7dtY+cBaAKZMnEpaOlYzUwrrLF63Qgh27NhNsbsbEHSFejwR/k7KTKhfUqorfI55rgp1SUv/cB3eZi+mVTdlUTMiE4YJCKQ2pdhZicnyDJqHDkEhCAMKSqWw7IJ3PLPxGZRSeMqLNFfBu2NUVPluwn7r6yAarJJOMsJaa7KTxpoI9rX15DfkuWbptYhMKhLD66AM+s9ffN9J1F912NeOP2pmeO6i0hqF5uk1T6N6NCKVYfmNt/CbX/+ef/3y5/nYZz7BXbfejeu6zJ/bxKlvn8sJM4/BrZUAbHjmBTyrqwvE/4DRYLnRbr0UKaP9xOwcVLpko7XrsN6zY1ya5p4WDi1SCPKbCzz06CPsrTLv2Oxtw3XdMIQIGpqb7+DyH3yfwuYCR86cymXfuIzG42YxNCPsGaMxLRllG0pi9Vqu0TNBbKNNO/JwNy435Te//j1f+MIXbIDSsn18MQV6FB+wzAR86qLzuGrJFWQnuXjdVlclBRoV1acm1h8EUri2/7hI6dJ8Xwvf+OblKA+y2Voq9ua3CsB6E1gUGT3+x2gEyLd63HXLCn7yg58jkAjh0qMEJjaMMIeMYsdbE24oPFvMHLLrcd575/Pdyxczr+lE872A+Lar8o0yicN3wySZwerG5tv5xKc/yT2P3IV03eBbhEghZcYM9iJ2byjS1ImBS0MocDVpEiHICp7Z2HASl/zrv3Lhuz8YimQhGhQFmOjmCOJHxAhZA0CtrLXCUUD0suTG36M6N3PWO9/HUblcqKOKAEEg0JU2aGI/uwcZeLfYa72bUMpMFLFdRLufpBQgYF1+HUoVkUKGIGvWMTPNJF0q240Z+oGjSTuIOxamJzM8agRD9lPUPlprXLeOEqVwsovaA4wcOYwt7e3kN+Q5dc4chE2LFBHIEqalhs8pEcVECiabwlaPK395ZQK4AAwadiA6p1AQiw4elX/wHttsEoJ4U58CUtHOssC627fbv4moLQhBSZdCcBq8p8/uRPqv//LdqP2FNRFCkJs2nQXnzwfgql9caf8uIQwTMPDzk7slo3rWduiQ1ZJT556SONPP2+zx8IoWRC8ICVIOZ6QUeF47TzzxGP/5vUv57Gc+wf0rHo7ei9ndt+zOPyeAHhAGBQ6F9fF02jKSMkNR+2HIBNELZ89/J9l612x6sLV3w/XXUygUwo0Vpt0bcOWpAMTZAKX33G4ACIKLPv5pstlsKBCXrkykr2+/jTYKhNd7dWLw0zYERIDVRtZJ1uXX8dXL/p1fL/kFhc7NFqTrcIdhAlyFz4qhOKCxKccV/72YxsYcGg+tPaoFdO1oxwTzM+NOfHEiYsF+RUpw/73NfOObl/OXG1bQn5VvqqjYG2sVF+EbbhrnsEDaG/xnXAM45rDmCz9+EbfffJ/pbL5jB1YZusxe9DoYfNggOyh0GreLX6Soi3SpAh/60Hn880UfYUbDOCKPY4wn2BukQaD3KpzDIC5oD3aErSls4N8v/Ro3/uV6Ors7KRZ946aJCKV+NDCUaVjMkwOtUWdxl9Fm+b7ZoaZ6qJW11Na6fO7T/8KFH/wgU6bnOPnUU5gxJUfrU610eh5iWBpRZfRJxd1dIVhwHOjSJXqURtRKXvJ2kJYplCohZQbvhc3s27eXc98xn9q6WpYuW4YcnraCXQeZzlBURSPgdmLuu4SGKpnf11ODdchrrak/YhwzZkwn7ViBhtNL8113o3q0cSfa3xu9cUwYDmi/iNb7cNhvNHy+w5G5LOfOn8+a9Wt56IFHjPvHL1LcXqTKBodNO1Z87QRBEatY8O4FjJ1Qzw03XGu0R46DX/SRtRLf13TpXexWRVLpFIOdwaH7F9+63apgy+YtZCfWk52SC1vgbbfdysqnVlFXN5ai9vF1D11aU4WDcBzSw2tRahuOMxiwu9Q8j7QQpIWgqDVbX+ggkxnJOWfP5wi3PtQkNT/YzLPr1oY6R1XsQpAy+bRuzMANaYovkGTHtYMH12D5QMpJ8b53v9u4frQi7Qiy44/AweGh1S385trfhXG9nLQwSjPf71dDZ15g+llR7QIGUyzuwnEGG3fyPp9Zs2bykUWfxBEi3Diw/F4joHdSgmJRk84I8IPgvhp/v8PaZ5+hw/OonzSWSW49SmtaHm7mhmXLrH4uki0EJwY4A+Q/SJ8QKTo7tyGcFDNzM/jsv1xMbdqwXGkclt+/nN9c9wfjErMaO8e65/2iD05VYvffPt9nyoTJjBszBjmylprBkqefe4pisYguanyMBiudHh7uYkxoJkONp9W2xTSd0ThlBq5Aq6g6FcVikc3eVja92IaPz8zs9GgU19hNIHEHYoyxLBr9rBwtaDxpNoMOc7jvnjvZc2AfE8ePR2ufYlGZcV84FNVuHMdhWDrNPv8AxU6FTEt8HFpXtXDbbXdw+MgjOObYyXaMNgypY+eNQOpRsTfWKgzWm8CiOC5mnR+Ak5bmPF+9ZDE7tmzFrckihGSUrAcEh1l3g9KaI6ccYWlms+JTQXgEAT/5yQ/50he/SC53eNnqJvIvBLFsQMf+TcgkCSm5f8XDXPL/XczDTz4WrsxdVyZ3S8VW1uEqLlxpy2hlT7BSJzygVQqJoIr6bC0LL/gAl37tEhae+16ytfW41RKJoGluE0t+sZQPXbAQtVMZ4DdEhsxZ8MLxcjT17mh7BEkVaZFGGBUqQgpuvacZr1PRNLeJBeeche5SiN7k6jzBUCSYpmR+X+84WC8nTtbadflQuwYwwc0ipWtCAIQMpQgZMIgdYyRM+aWlAWd7ShrVsRcN1I00rpLgwN+6MXUheDFhDLRl06RZeQsHWS1RyoTACJjDIDRDihTCHoMUumFtmxHCuJmVUlzzhz/w4vPPRcxmTXSAdNAqJ9ZlbcBSUO1edC6fUia9wXfKTPxjx46jrsYlPUyG+ddaMzw11JRTrymbene0ORtTiAEZkPBT91c/Zcxm2Jtg146d1kUuo74P3L58eRg6xBBSGiElKnbgdPK9EZPlunWWJUtFzE2PZuKUI3GDA9NtqTU3N4fjQpAoXWVdYylwx0ikHM6K1Y/TucULGebbm+8L0xCEWIjc+wPnHw2u7ZdSmM+P/POFuJb1Ds6EXHb77RQKhShdFuzYFhZjYU17Xtmyko0vrA+HlxNOmc3xR82M1U9snIuXV1n/6a88+/xe2v5yuBu2z5tuvImrr7qaH135k8RrggzovaoPkyRkdHyUO1rypUsW8dMl36O+3rXBXoM+amrLHWMY+N3KBO51x7hhrlw3S0a6/Pxnv+d/Ll9i0icFSsXqtcJkvSmsArDeYNN7Y6Am1ilaWwosvuS/aCt4TJp8IrrHnFk2uNdH6x62e9vDQWBzxxZzkwVZhmqGK674BqeeMQfpRq6D8L1lw395h1RaIRAUOjfzw6t+yDcW/zv5tgLBQGCkBzpaqetgciCm9Ymuy+NMhVogpdG6xDBZzUcWfYpLv3gpF33k08yd1RjersEeZ6HJ1kr+9auXcPl//AcNDQ3s6VCR2xAz+W/2tlHURRLBFwMXgpCwV3P1//4vABdecEGoeZHVwhzjIu0gG5ZLUmMTz+/fIg7WgNfCuDR7ShqvR4UaFykEo0YNZ2gqAGEx0GgnxoSWCk2nV0R3dTEoBUedMCHmyRUIqlCqRDrQEIlqEBhtTcm4fXSXEVYr5VlQpcNje4KJOZjM4no/rUtROduJeXXran7y21+adojmyGnTzJExIkqRLimU154ACwLB5Nw0ctnpzMrNIpvNksvlzLt7BafMOxmZNq7fADzU1BzO0JTA87ahlGJzoRPPa7fpS5Vp7kRyMdGnPgbWgHlegY5dO4JuCrZN3958O0+sajV/jwMipRFUHbL9BKyXkRaZuFWu63LqnFNi6YOWh1p4fm1bcuyxfVlVaZTS6CogZUFIrzn9YP3zz7FyxcqEBk2WHYQ9UP4RZgEYxGs7dtoMmubNj9zTQrL8/uXk8+sQvb2GoVfK9NVQs1UK0xrHTd3bTCwsr8csKqdOnZboT0E5xjV0ie8T7T+uadPR+0UksdI7VWwoEeTzef607Bb+/buLyW8uxMZNbRd9IlHS4b+0Dl357zr3DH7w7cVMnebSpTzGuIJquyDxur1goDT9pScaT4dXj0NgxqrfLFnK/1y+BK9DI6WJkxgseir2xluFQ3yDLdQSCYHWvQgBra0FvvGNy8lveoFs3XhzYCp2QOvRCNHLMFnLbtVpVv7VEtWjzOSFZtq0LF+77Es0Nk4FosElWI0B4SAEkWA6/lspJA+tbuHG6/7En277IyBws65lCDzDEChlzyqLDV7h4CT6/XsCVGDAlRAphg9KceqcOcyd1cjyh5p5/NFHGT1yJB9ZdKHR7iQ0YYKF576X3LSjueXmm7nh+j+jNm3DnTge182Gx1MER7J0qqLRchS8kOW58YE/c+7qdzB7ViPzTpvHyntXmsmlikjbYlfMCY2SiIMbBs7fK/rkVV8jUhQKbXgvesgp2bBeTzzxJB58+DGGljFnkf8mqv1aWYuvHVSpRG5CLpycW1tXJdiTTlU0bUOaqO7PPd/G2LHj2NGlDZvpCISUTMvNYnXrylBw3Fejgw0Oqax7yoB5T7UjRQaNZuWKlRQ2F3DrXWqkhCGC9o5N1NXUhYsDaQGQsCJ2ITRXfXtpwqUmZZpVa56mp6uH3MwcWddFxXJ/9Mwc73v/e+jqNABr49YXLciWaM9Duq5hSkMtVgRi1YD1E7UPwygbELR/jwEtyt4vhOCmZcvIF9aGQTlrZRrlbUNI20f7aS/xfmX6bCl08wGcctwJnDTnFLbr/Yyy5f7gw83s7FGG6bDv6VSd9vklXNfUg7JVb5RWAACAAElEQVR1VT1sKBrNw089ged5BizHtIC1wtwfHmDcp/9H/SjQar3/ox9Kap+05o/X/YmtmzyGZjKhpinkoARhHQflKKUED0pV+9CAW21cjae/7W1cc80vrAMgYNSiT8r7T5zZ1X2/j3Xw2Pem3QrbEF7qUfzyd0vZ3tXFBee9n1lzjo90h8FmnaDArMWBT4fn0diU49/Ev7FkyW9pXv4gIBjjSqp0VI4ytgh2a1w2d2yxukiXXjQ/u2oJxb27+frXP4s7Pnp+xd54qwCsN4GZQUgjZYrm5atYvPi7aAVuxqXg7cKVknTNKHy9H6/DQ0pJqrqX7docxqt6FKDRosi8xuP52iUX42brYs83QnrDlAUUU7DCS+g7wwHp9ub7WLp0Kffdey9jx5rdiCrcRWQ6v3QN4AoZHugzyOrY4EXwfeBWQIRuq/zWAg+uWEHzPQ9wy01/xvO2IeVwJkysp2leUwIQBv9qmJIj+5ksU6ZNZukf/4i3yUP1qFAoqzwVZi5gVIzbJ0VXdxfX/uEPzJjVwBc/+y8svHclO9oVI6VEVelwMRsxdnEmI6ax+auYq3KG6pV9GnYI8l6BlsdX0DAlFz4/mHBUUP4qtpIHqNKIagNAq8UwOlUHQqSYPu0oZk0/nvzmAvetfCgE0yEAtwwDWnPyyaeguxTjjhrPiSeeZFyFCC679DJaVz8R1tfSP/6RRx55mLFjx4V1r3aqsN1p3WvEyQqU7sKtm0hhY4Ebrr+ej3/2k6ScFKNGVsPeunDiDnerKg1DBJJo8hI2wKkYnkZtU5zWdFqC1Qh6AcAJM4/hhJnHmDaiNarYyb6de9h94ACta1axZMmvE+01aD/BJN0vwxhvH0qZ3WKejt5vQe+ada20tK6k1/6+RImiFiFz1ndR0pfRxC4EbEkydOgwTjilEQGo7n0gDsNTigfvbQnd4GhNUQf9oiscJLTWlKpK5LI5JtZPNMxXS0v4CsOCmwVRpyqaBSExhrcs/xGzmGLeafM4u+ns2OgD1y+7nmeeWc/eKs2gEPSYH2gVbKjowZw2YMcdpaG0jyHdqdiIAMNHHh4uQImKIxKiDzT+6P7SH1+MRCOOlCLmGjflIEcKli+/g/WFPJ/Y8Unmv/3t4cYCk4Q40Irn3hxtpZSmsXEqUv4Lsnooy++4nx6tAImQIgS8QcGobnsAux2gejAu5z//+XbkkFret/A8xmYD0P9qZ6SKvVZWAVhvBtNm0P3LDSv472//n6XVTcfJjnFRPQrVscX8TpqVf6C30mi6dnThjs3w6UUf5SOLziPWv83De3Vsl0sZUBGwXe/nMPaFq/JfX/MLblx2A163x9SjJlC0OoDAzKCciq3sYyvrcndagp5PXhOs8JWHVnDTsutCvU42Ox6tNb/+1bXMn9cEwI+u/AnnnPUOjpw0NXyWFIbNaph1PL/93RLuua8Z1aURNWYQlUMEeq8thwMyXOnXjalj+fKbOGv+fM5vOpt3nncOv7j6akhJMw4OEbBXHZS5OihD9zdksro62mltbcWb7+HasyiPnDSV0+adw+0P3BZjWmL1dCBgTiUbCwX27NjDaaefzgc+/H6kFCxrXkE+n0dKF6WDUBE6dFtkszm+/MWLmT2rMTF9aDS5+iy5+iwKjUSwYd1G8oV8AqRK2Xf0D0Fcr0YMFdzwwG3c8uC9qC6F2qGQI6V1asfA3hBpQgWIDAVvExd9+SK00qSlQ1EVrcZMMOvYWYwePorSvj0c2D2IQcMOcOT4oxhVM5LBNQ7sN2lzx2VxayVHShchBL9duiQxSYYHlcskEzsgs2n7mZSS0v59YVkppbjmauMGTYkUQlQTp9bM7jHVt96C/hZAnhirpDXkcjmaTnm7ycsY87blt93JXm1dgObhIbCodw0TZdirEqlqgeuOITclS35DgZbWlWGdgTn+Bm3cw0VNCGIGyr/SXcgRdXz0Qx8N060BVInlN60M611WxzRcBMfs9JhywbqRLViSmdGccFoUXDd0O1cRczMm89ofgx6NgnqA/owFOaZiPM/KICyjrg8AQ82xQRsLBa74+Y95es3TLPqnD3LkpKn26fF23rfNm/EccrnDWfzdrzFz1vF8/3//F9Xu4dZlyWYzrH26k8zwYSE7ppTCHeNS6PBwbYgMrTW/WnINd993O5/94mc4a/6Jr3IyqthraRWA9QabViAkLFp4MYWCZzava2HFsMLEnrFMRaj1FCb0gmGQNLmj6vjwhz/Ih/75HUnvT2BVkvLVU/h+YJQ4DDiMgufx4//9b269965wElzf9iJHThgPOtLvBILyYDVn5ly7EuyjyTg4E+N57dS7o+mkGE74Ugo85eG6Wdbm1/Dt//lfLv3SV5gwoZ5/+eLnuehTF7HgnAVhGhCCXH2Wf/3CJcyc2sDSpUt5Np/HrZN4SpG1Z7wprXClCF1MQgiu/uGPOK3xNN73/vdz9wP3GveQMELViLk6NJPw2miwXuGn1eBQnaK1dSWtq1uZP29+WLcf+eSHuf2B28zvreA8BME9ymp9jJu34eRj+beLv8isKTnuX/Ewv7ry1+FzDKgInKtmEisU8mzYtAmAzZu34HW+ZJranv3sKu0xf39pC11K0eF1mHcKy1DZOGme144ghSszbGrbRN2YOoindQ94ez0A3LEGKG1q28TEMRONzktr2KuijRJkwslQeSVcu9Vfe9q6jQOQIPF2GKZzT4diaMocgG7cn+Y92ewEALarbsLQHSLmzrf/A/pp70mmRGttQN9wEYLQ1jWtPPHk03T1dJERGQsmIpAS9s84Uxr2r6DnCjSKaCs/THIn4krT7l0baqTlqYfRVeZ7pUvUu6PZ7G1DypQ9kNkwZq7MoDExu/IbClzzu2tCplBZtylocxahisDSQMx1oLGbd8pJ5KbkEoPOr5f9jmc3PcGekmZoxrQNwO72TQGCku6yizAbqsSWQXZClpmWdQzGw7ZNG40OMAU6CAEiq5PMbbx+4iA1HL/KNVkiYu1NRcdApAWPg1IIURX2xZ//8pds2LSJz3zkk8ybc0roDo7qM85IkQCVQsCH/vkdjBgxnP/+wY/MmKWgbrSbuDdg6lzpWs2jSV+6VvBCm8efl/6Jvft38q5zz/grZqaKvRZWCdPwBpjWdgutNtGEL/zAxWx4xqOoNPu1g6xx0T0+vnbCKM0+mqLSCGm2Fpuz2BRHTKjlv/7zEt7xrpNAmwjFSeu7Zbi/b+9f8TDf+dF3eWzVkybCcG0aHJ/h6RQ7i3txHN+GhRBh+n3fRwq7lV1KKywX4REtwdZ3fB0eqyOESERoT6eHs7O4hyB0gCMc85x0Gl1UqN2azLA0s046jmxuKvff1cwtt97Jbl3EHX8EtVKasA+Y7eO56Tlmz5nN2DG1tDz0KEI4eJ5nzhqrNeegmQgCJiIzVQ5+1T7e+bYz6e5SPL76SdKja9GqiINDWqRNRHfKIr73ieAdm2Rf8fWr/NSmHQxPp9FKo4q7aJh9LHLoCJRW1I90yU6ZQm/vPro7t6M6lTlqxi/i9ArSmVpmTp7BKSefzLf+89vUu1k2bC5w6be+zpbuTnCC422c8JgbIUzQSMdJ09JyP/e2PETzIw/Q8vhqHmpppmX10zz5xGM8uW4tGwptbFfdFLXCty0tnU6Z8B4meAEi7VDUkJHDQ1YyOCvR7zFnCOKbo0eKRZ+MHE5Rm3ABQQTuIMSGjkXwTqeHUwwmM3scCg6kZRrtg8wIdI9PKhOEHDAR5vHNBo/N3hY2FDYYcGlDU5hjgUR4hqJfHolfx9qHbZUOglpZi1KKU5vmcWT2SHxd5Jpf/JK1m54jU5sxoT6cOEjz7fMJ24spc2Ej34MJwOEj5DDat3hkRIZiscg3LruUw916hDDhGbzOTi5d/B/h2YZpmWKvvxfYb8KSiOHooo9Ip/G1Rvs++/3drH7qGZ5Y8wRSZPA620lb5tdxhGWBTY0G40etdNm0ZRMpmcFWDn7Rp94dz2c+8snwnEkNvPjCc3zla/+BkILU4ZJO1Q5U2RMkUmH+q5wqM3Y4grQ93sYRDos+8RGmZI8Exwnff+0fl/Ls8+vDfpqWo1FqN7VSoosGNJmTBLChKdK8pLYj0oPNiQkCtD0ZwITCgMRxSDbkQdpxKGqNg49whoNvQ8/Ydlc3eixthTYean4EP9XL3IYT0JhwNU4sxEV/o7O2veLoo8bTMPtEnlr1GNu3d6J8Zc46dHzsCUDh+bRpYcY/R0j27NRUC8G6/DraNr5A3egJZKfUUW4ajVPhVv4mVgFYfyMLQRVR5/C1w6KPXMyKFWsZnEohHHNQczptDmkelk6zS+0yD7CgR+uidR045KZN4adXXc6Uo+3RHz70CX2i6RdbBSszhebXS5bwrf++nI0bNpqBOe2Eg2l0xhv2MxnHqVgsUvT34Rf3h8AKx6FY3EUUJyemebCBsUKmKzY5mWxGZ8r5AhzfZ317G9VDhnJ242n4DOK25cu568G7eLLlSbJHZRmSSRuBtc1q7QjJxNwsjpoxlWeeWMNQkaa7qGG/Hx2ca9+nOhW9wMyGY5k990Ty+bWsaV0dgsMg7lEi/TZujlOW/nAw/htdg4mXJIfXon2fzV4Hu70iU2ZOxh1hwnLkJk3h2IaZ5I6cwpETpjAiVcOY+nHMO/MMPvexz/L+RRdw3rz5OI5g6bI/8PNf/YLVratxhEAMSaN7ivQ9KzJa+RdVEGvLx3GG4zi+DfkQHYAbKXjiZxkG1zp8fvzaP8T3Qf79ftrPoa+D+/3wAODwrL/w6GFwnMEHfV7f+gnKx7GTmAXB9jcfvfCjOMMcblh2I7/9w+85UIL9gw9d31JK2rdvY7AYbPu5+c4RAvwqBjuD8bXP8bOP50Pv+yekSNvzHDW3NN9Oc/P95ogh7BmH6WH4use0bx2ADj+sz0FiCNvVdrRSaHwcf7AtFxM/y/eNBknWjg7jSyldJCMzFJU5NgffnDP6vnPezYfff0G0KNOan//21zz5zCo0oFQ7bt1EOOCgeopRnDatkWlJWgh2du5AKU36MOf/Z+/946yq6v3/58A6sA6sgX3gDJyBGTjAAIMOMggoCAgKKiqWlpWV3qys9GbFLSvrdlP7if20m5+ym5WWlZUllj/Q/AEKivJbQAYYYIAZ5gxzYPYwe5g1sAa+f6y19zlnGNTu7db9Fqt8DPvMnHP2Xj/f67Ver9cbTykWf/WrKCHD7Kjs2LWL3/7mt9S37ncpv+IYDMdMG9mmLAkv4ZJfQ5C1814f2YcBqj+Hg6NRUKuDDlpafeIyboNx1RclixHyBDpoJQg6MLoTTynrUYbbAGDQgXFJ0O0Od2/jHhrrDtDQvJ9Jk6fTR/bKTcOnmJNDvzIBpFIDuWDuXFatXwe6iyDI0l8pYlJE/Sq32ZU2iDSGGBIpJLV7aqmp2YlXohg/bnTBdxptojXotFfW/245HWD9jUqIWIWdPNsYsOgTt1K7pY6uohipwSPpxQlMF1Bkc8h1BIdQSiKUtd/zg6zbhQkWXn4ZH//sh0iPGZz3HT19MT0O6BDS/vKX7mDpU8tobfcRSiDcogrY3H4yNDaVhcGV21l7ySTGdFkzSWzePGvSGTsp1x4u4WsBkpWf+83k536z3ze8bDj7mzJ0Bp3MmjuLqilnkdm3h727GykCnnriUTrMMUaly5H9BhBojRaCQaIXySEprn7H1dTu2MKOuu1uh+xyuElrgqmUoj1oR/bvy6wpszFdR1nx4otuxx/YYNPYUMZWnGtHKU66//85kvWXXRvjkAwdIPvYnGa1O9ez6bVtDBk8hLJRwyIUriJdwfRp53D5ggUsWHAFF0ydweChQ/GEZPWmV/nFL+/np/ffR0N9A0YIkklF0N6Ng5aHoAkHNRmR609CgOiloCgPgcEu7OH95nPwQqPcv951aHJp/kfXIXJkzS5P/fdvhERiQCgRLbxqYH82b97Mo48+hu/7JEqkC0RO3d5adyBEjGJVjDAWafL9FhBhbk+H4uk2Lj3/Ei674JJojBshuPueu6mr24NXkrLcJCURpiu3wCLs9OAe3OZWNBHC63meCzYUWhuUsEagShUTBIE1cg0CEDbZswkjBAMVZWV8/nOfxes3IMqRKoRgV9Ne6usb2N2wg2JRbL83JjCBDaqkhCP+Yfxsln5yEL6fJZVKYooEt37qFirGVtlg0SWcf+zJx/jzyuXowHdIkoWLYqaIuBdHuOBQCEMymeQoRzkcHOaQ324TZWvbn6WM23p2SFHgBxjThdFdSKmQMo5yPNUwGMIYyxlTXnQ8KpUkHutHUQxeWbOJ17atpapqIskBYXaIMO/ryXO2IGcaqgZKpk+fweGWVhoammj1A9C2zb2BCtNFQR8wRiOUQvaWFMUk7UHA6nWvUjJgOOPHlUdrQP5G/3T53y2nA6y/ZQn7s4b3vOdGNm6sQSp7vn6oqRkREy4BqbGThENyAj8LMkS+At577Tv50Efew6iKgScP0p52R3nXIXK1obaG79/9PZ559gVaO313pCDw25tRqjhaIN3cFCXSLYDNw8kVop16oK0zO0JEwVb496IbchXC+ZCX9V6bgu9rzGQpVsVk6jMIBGedPYn+/Qew5aXXONzZionBltot1Ly2jZKBg0iPGk2YcF4Ku1i89ZLLKBuWYsOWzWzfvo1YcZ+cK7W2u/ia2m1MmXQ2c2ZdQPPBDOs3bMgtlhEiIQru+2QH6781kiWiCV63h1YJgm01W1i28kV2b99Ji26j6/hREBBo6+6PFNTV17Ph1Q18/2c/5E+PP8qzy5+LAlwlZHTceyrkJkQ87PGEYzYbge4K8tpdFCB/ufoqvM4hUd2RqTd5XdA/+Yuvo/qE0CA9jLIK+3ve73PXpsf6ifq7sYFA5oBP7bZtrFr1Mhm/0SIjAoI36D8RCuz6stY6ynxgx18bWmvSqVHcdMNNDB86NPr79Zte5cc/vNc2Ui+BKTIuQTeILnu8HOhjkeO5kLJg3IbWJjijc601CJcY+bjEdGm0OzYV4I5k7eFTEGhuvvEjzD3bWn4IIfB9n2VrVnH1xVcwa+4sJo6vomb7djK792GKTuD1lezat4eBwiLSXqnH/vq9eJ6HOCa47pprueZt70Q65E0KyY5d2/nlr3/Njte2QHE8hzg7J/gO3UbcxFxmZziqj9o60IZkqtQi8NoiVzERwwQ5DDOZLLH3bqzDPxRF7UIYfAfaJtJ2R7zNrc0UUWRDPyHwW7NkGlt5+fkVlKfLqRw1Ojcti9xxXT6alB+AJZP9mDxtBm3+UbbV7HAJzgX7mhspjscRwj2asMeYfjYg6PLdMbnHkcMBzz37DMPLxjD+jHJCEfDp8rcppwOsv0EJdyQA++s0H/rgLWzZUsNAL0WRFpZrJUAIheqv8Ft9lLJQsFAGqSTGBEhp+MD113HDDe+lpEzg+6BUty/LC6aiiVlrAscjkFLy4GO/5+7v/oCXXlqOKkkUDm4Rz3FMhJ3EChajcKeddzxmjLDHOkagVDwK+nI7c+F2xuE1Bdfh+yMkIu/7kqo4msAOtbYw5cyzmTRtEgcONbJmzXpicfs59XU7eXr58/iHDjFi1Bg8pSKCqQaqxlayYMFCYr0F27ftiJAdIQVBSzN+ezvHOzXz5l3MEdPBY48+5upDump1uz4pTrr/vzVy1f3a8kOETRcj43hKEQSaTes2subVDax6YQVL/7yUB37+AA/8/iEefOg+/vD4H1nyhyVsqd2Mn22NjoaFEFE6lEJkKJ9j5KIMEyKNITHYuPrSKIcwKWmP9UJoMne86K5l4TGf/O9cF/RPd4r7F1zjODj5P8NoSpzi90K6YOv1kC1j/aaO0wtVbBEtpRSCGJ7nkQ38N2zfocnBNGezSBmPECCtNZMqJ3HQPwjEOXzgEAvmzOP977nOgau2r37164vZUV9r26y3wHSF9RdEnCGlrGAl4vQIRWCCaKPmgFo8T2EC33IjfY2I2+N7I0QUmAXG4ClFtj7L3FkzufH6m6JUPQBLnljKPT+4i6DoGBWjx1BVXc3cWXPp6iziULaFLqMp6uqKgsrD2VaULCY9Ms0NN93Ete+5xnLV0EhhhTD3/PB+nl/xGCZWRDLpcZxeGOGOp7UmRgwB0WbQomy2T4YIoScTpNNlDFCK/rLYItwdhiDbgjBFyGKB5xVzXB913FcbvGltHFfUbloMxipCHd6dDZpJl40iezBD0Bnwyqp1xJWiakKO8B/NKz2gScIFtkrBxMpJdOijNNTvJuv7FBcnLJLY1504GDtH5vqPnQOSScv/W//aRlS/gUyZOubvvRz+U5XTAdbfoEh3rOQHcMP7buaFFasYNWoc7YHd5ar+HrrTQuhBV2CPrwCjA0tlNQFSwjuvuZIbb7wWlQTft27taKKAKL/YnbpxpGZLSA2M4cFHf8e9P/0p6zatpbRkBH67D9gBLj27WBltd3VKxtyi0X3nLynIjScFvt9CUiXckVkQ5UaLcn+9Xm69PE5UjoOFgxIsqdRgyNTX0dZxhIXzr2BY+XAeeXgJCO2In+74oWYrq7esp/3wMaZPnhQt5ZlOH6kk50w+l1RpCbVbXiNTvw9ZXAyxGF5fjzZzhFQqxUXnX0Tj3j3s2L0rOtrIR7BOxQH623OwbH0FDi0RoogDe5uIx/uQTKaQxb0xBrKtGeob69HW55KjHHfHOiBMDCQEug0oss/bK/+YuCdkxvH9sMTzsOup3hJTpJEnJLorjzN1wr5uSxS9wCk4eG/6ugCJsty4XPD0xte2H+ZyY3ZHJg0C4eCM8HXyru37T4WM2T885LdG9WowEaJltInq/PXauzGbdQnUWxieStHiVI23LLqFubPmUjpgMOdOPZdpZ08mPTYNbrO2Y9d2fv3g7ziU9SmWiuB4rj1yP12QJZRFNl3zGATaWA5lyKdUohitAwRWDBAEbUiHpAml8LPNpJIl+L4VUtyy6NNUj6vM3+/xs1/8hNWbX6WmZhtPPPsYJwxUjp7A1VdczuiKUVSMqWKgV8yAAQPp268Pcy66iPe+8xoumHMRCy+8JGcXYyAbZFn23Coe/M3PyLb7CCHop/pxODjiEDcbBHlCRKIK1Vvht2tLfeg4waTJU5k7YzaXL7yct19xFQvmXM7FF17EzJkz8RKDOGo0fotP4LdxxD+CSpRYJDhos1wtd/xoMARBR4T8SyWtAEHGyWQbSSWtyvVga5Y1q1aQbTvMuAljrICmh2JPA8JNN84WxAZZvt9MXd0egiCLEAq/3UdIFYkBNDBQJekj+nFCHyWTzVJRUc7mjZvZsHYbw1MjGTm6HBP0JIg6Xf7a5XSA9Tcq2sAN711Ew856RpWPoz6TRRiFEJLswXankrLKNSls5w90YHebwnDzzTdw06Jr7M7Z70B5MQfrix53P0aQO6IRksAE3P2DH/CDH91DEASMGjWa+qZ6kslkeIdk/RakiCNUeDRRiFwVEtzt6Ax0G55MYHSXnVz7KEyXRoni6N5OhVzpk5CJkzlYQhiEsSolrW2aoMGpwcw+axobajdRW7sH0Hhe0i5iWtPQ1ER90z4ONmcpGzUM+vUhKRTSwfZV486gatpUZLw/2zdvYm9jA/E+/TjQmEUUdTFv3sWMG5XmiUf/DF1uMVU9cMaELlR//c05WJYA3dzUSNyLMTw5FJUYQNZvQZtOdBCglIdNTOy5RLQG3yXYVkrZ54LIekMIgd9qEydbXpXphszkkBtMSGR3v+9y7duVQ7SUCoOtAmgo4lAJeWqk7A2vC/qn6IZMvfG1zs+bLHNcO437+wKkSuTUZqbb+wvGR961Ma4eQSlrciuEDWiVUjY5cx5S2FN7CxFzvKci2oJ210YxPnTth5hx9gxGjx3JW+ZdSnpsJVpbThTA6i2bWPHEi7TRCTGD6CMxXUFePapc4mrXDiHhXwhnzQGRC/slF8ynMVNveT5SIonnEj8bAy7XpzCCWbNmcuMHbioIrpa/tJKvff1riHhfZMJje/0ettVsobqqmooRadLlI6ieeCZz5p3PzJkXsvDyBbx1/kLSY9NUlNtjNdsf7Zzyk+//ggd++xN7z3GBUILDwVGQ0KE7SMjiiCcV+AGpgUmCIMDoDirHT+C6a9/Pok9/ikvmLKCqciKjU2X0HzqQ4UOHUzkizfkzZjJ9ziwqx47j4MFW6pp2EwQaL+khRIyYKrY4leyNoAjpNqPGGBqbGm0yc6eKDLTBSyqrPCzxeOXl1WxcvYGFV13Wo5rPPmP+C0RB1qy50xBIttVu5ahuRxgb0NljRpscvMPvoK/oQxB0ojyPbNZnwoQxBEHA+nVrGZoczplnl/+9l8R/inI6wPpfLla5Aje8bxEbNtYghaIuY2W34Q5G6y6UkngDJbozwAiDCQKEBKHgnru/w8KrZ0VHb0LGcsc1PTElAROqdhBsqdnAl7/0VR57+kkg9NdqxFOJnMQdgxLFkddL4BZhXcCJyg+u7E44XTaKmTOm06E12WwWugyynwcxk1NQdUOuoDsykUOC8jlYIZIlpHRS8WL8bIZD+w4y/6rLmDV7No8ufYjj5jhB4NuFodhDnoDXdmxj59461r+6kRGDh5EqH+E4J7a+koMUF86YQ3JokuBoJwcbG+gyHezLHmDi+AmccdZkOnXAqo2vRITlsG7C+0fY47G/HwdLsi+bZVRZOTrQ7G2op4giR0BuQ3kJAj+LUMoRjy1fK6mKMWiagxaXTLYoaqtwUQjJs1HMm4fUFCBZ5NBRgSlAtISQBceDRH/vXo/Uif+T+sjjRnVDpt7sdYG60fzlSJi97klt6/gxxnJtLO/KEqhtQmqJDjpf9/mEswXIDzCbDzbzzPPP8MKKF4j16YPnlaCUQIlwPtG0tR/hkccfxM82I4v7Q5elhAeBJqk8h47bZgk3QWG/jlTOgSHpFXPtu9/Hpz76MfY1ZNi0eYNTsfnRcZkRjm/kazyl+LePfJyy8iFR8OBrn0WLPo7p6o3yFJnsPmIyDsbw3qvew/ChQyMahUV+FNIpIUMSfqB9/C7NQ48+zOc++x+s3rGWbKYRijpRSY/DwWFsxCeJiSKLxLs+rKRy99fC5OppfGXxN1hw/oUYITFANlvPqnXreOaxpfzu8d+zdt16jnQdoyo9jqoJVUyaVEXfvsUcam2hvq7eEQ+tItLo9rwgWSGEIKZiNmiNXhc2uHNtg9HUNexn66tbmDTlHLw8nkePyr4Izbfjb+r0SkaXVbJ02XK0PoqUCj/wUVK6I3qRO7rVdrzt23eQ0uFDqNtdx0svrWR4agwjR5f3LIw6Xf5q5XSA9b9YtA8YuOGDLriSnuVVITE6Fk3UQhhUf0WmNetgW43f5uMlJN9afAez5ttM8SbPhiFEI06F8xqnAlqzcRVf/MpX2LF7V86XSgLE7TzhVE6RtNxZEygVi5AL4447ot9JFXKcWXDhxdz08Y9SNaGS12pqrLvxUR0dARpMDslyO0C0JnD508Ln6s7ByqfqeFJyODiCJxOAIdt6gJHpMUysGMtBv50tm7dFdSOExG8PSCQGQYfmYGsrq1Y8jyjuS0V6LKGMOmSGpMdWMmP6NNr0EXbXNiB7S3bWbueaq95GqnwEK59bQX1TvX1fL0vsBZCeR1vQTLEs/rtysBLKcWYExEU8ej1qP6VcEG4i5CnQGiGgyMQiwnT4TBhjj3uTJdaEVIU+YLnvxXFQMMbukP0WlChGejaQ08ZYdVmkNgyDK4d8uQUqIsyD5WwRLvY2KI+4YN04f4XX+cTzfCTKXntSEUREdJBSFRLWpaLNtFHqJThqeuWEHTgUWKgcMkXhdbQxECqyPAjFIqEtQERZC4+tnM+SUDFrbfIG7SuEQLjOHQY/MRFDGENDtokVy1ZSW7eD9Rs3cqTVMHTEMJSUDB86lLLRZaSGlfPa7t347c0YU5THoXMWJE7paAKDpzzbfr6ONhTXX/dBbnzfTdTV1/OHPz5Mk38QgbOSCQK8ZNIGcTKO9gOueds7+Zd3vruAuP2jH9/LihXPI6WCmEXm06Vj2Vu7k+uvfz+pQUlLM9CaPzz0Wx767SPUNe1ixdpV1NTVsuLlFax4/iXu/+XPeeypZ6jfX4cQApWwlIQjwRGHwEFodCWFVYF6nuJA5hAYwyWXXManP/lJxo8cE2mBNmxcxQ/+60fc818/4pVV69ifaWDdqhdZ9eJaVq9/mY6jx5lz3kzOnzETZG86tKYp24QODMZ0IETcHQ8moqBZmJibfwsR7jBAFoD0FI2Ne9nx2ja8QYNJl4+I5tiTisjto8NfpytKmXjGGWxcv5kmvx5MH2tV01fhdwYYoxmoFH1kHw40N1JaMphAa1KlHloHvPTiywwflWTkiNG5ICuslNPlr1ZOB1h/5aL9Docw2Un16ms/zOaNW+yuDGX9XJQChDO1C/AGevitGYzWKCnoLQUTqyq463uLKRtbjlK215s8rpUO/WvCXaJTB0Lo2WSRqy9+5SvU1NTY9wvL+7CBjXEDN+fb0x0ZyEeu8mXWRhv272+gvHwEH/jA+zhjeAVDUmWcOf4MjhzKsnvf3shrxWAii4rAtGFMF8rzMKYLtHaLXeEO2llDR5YIx+lloXbf8g5AsKduD/MvXcCoslGsWbWC+sY6pJRksz7JpA0AdZdBKUF9XSPLVv6ZtvaAkek0qQFeNJcYINlvADNnzUUl+9PRdphVqzfQ2nGYt1x0Ce2dAZtrXrON2+XMHaWkJWh2Dtx/fw5WZMVRwAHqhjSFQUNecJFf3zroABEj8FuQFCGVcmotGyWEakkXdRCanKI1UsTQmALkMyIDh2o8F+QEQRvoTsvxEzEXgVhkRWDygjhtEbfwfumm5iMvSMo9/knXQRBYkQQ5tWNUXY4rFSPGEX00WgCtJYF2irscMhUJHoTA99tcIJvLahDWZ4j8JT0VHVuFBpGFx+B5xPjXaW/R7RqiGJBkUnHY72D1Cy+waddWVr+4kkzzAQYOUEyafC5nz5jCggvmkxyc5IQxtAbWcPbQgYMkSgbZzZL7n5/1XYDcQVtnwF2L7+LdV74bjeYLX/x31q5ZaZW5IXouJdlsgJTFmMDOa5/59GdJDUpG9bShtobf/OpX1B88YIMrE6BUMZkD+5g44SyufsvVVpDi22P4h377CL9/5A8sf/ppVq1ZzbJVy1i1ZiPrtrzCQf8gpt1aERitrZN+2H+j+cKZ0DoO1tHgOJ5n/bS+9MXbGTt6HJlOH09I7v3tg3zpzsXU7tkDxhAvlsgTQFEcYwJaWg6xbNnTrF6/lnNnnsPU6hlIJVm5zNaDpxJWCOAyHSBiGN1lPbKCNo5hKDJFkCcEMXntKZA0Nh9g2dNP0Sfeh0lVk3pcS/Lnfq1zG+0RI1OMSk9ke+1rHNNdtAZZmluaKU+WE7T6nDC96E0vYv37WPTMz2KAvlKye3cdm9fVMCg5mDOrxlh14UmUsNMR1/+0nA6w/gqlwETUDYgggPkLruHA3iaEUDadR2BNYlR/BUUCrX2SQwez/2AjypP0VdAa+MyYfjZfu/M2RqU9lJfr4Ba1cg7RDgoOv9se+2WsMg7Bzx/8Od+45zs0+wdBwPCyoRwzXWhdFKlTTEg0p2ekJAyu7HdbiF1iuRnl5SO49ZZbOe+cWfaICM3wocOZOfN8gsOH2b5zB75uoSxZTqY+g+dJlEygjUY7dV+Qp7Y6mYPl3GsElluiPPxsFi+VxOiA117bRmlpKQvOuwDd+wS1dds4qnu59VpEiIGUAhHvj+clWf/SSyx97hmE6svUSocKogl0gBKSdOVY5sy8kNodW3ht0zaufvc1VFaewYbN66mr22P5YK4+Ok2RUzf+PX2wTJ4q7hRqz4gzRN4xWJ5juq0ES9AFJPHIyyjwcyaGVr1lIqJ36LAeSs1yyGdx1F9NYBAqd6xs+YVxx22KWVQs8G1wJYzjyADGknyDwLeu5Tr4b/8UQuUWpyDIkYeRVv3lxo4K/aXccSnkOD/5x+ORz5sqJiKvB4FFtshtRsAS3JUqLjguzG+v0Iz1L21/k/fziO5FNpNBxIswbZrGxv2sWLGc515ZxUvPL2fgwEFUVlUyvXoGF1x0AdMnTyUel8h4P/ysz969e+jqPO5QKUlFupJ5sy/g67fdyYyzJyMR3HP/j1my9BEQAs9THDFHQNhjQssBss7173/XtVx5yWWA3fBp4IEHfs4fn3osClqlsEhwy+Esc2fP5aqFV9klXFp96TPPLWfj3q0Q74tUCqXitp6c9YvnKaS0vKPIjy70tcs7jZYOcvR9n2R/xT0/uY/xI62CTgnJPQ/+jHt++P+si31/STJhfayCTstrzQ8k9+3bS2NjE2PGj2P2WdNo0W2sXbPWBUkmTD2QM6mVkPRKiGGRLE6pxnV+hNlmdtTW0tllqKo+I0L/pIrjVEzRvJOPYgGMSA3iyquvoHHfPtZu2cKo8nIrZnEosZ3bFKqvIGi3iHKxUqjifrT6AZtqttKXAZwzYwx+xgZZOdbJ6eDqf1qKTpw4ceLvfRP/UEVbhd+iRbey7LlVpBKpKGNZuAuNcoc5pKblSAuJQXF87bNgwWwW3/5lpNfdryTvID7v36HPkK9tlnWN5v77HuBnDz4QoVq6wE07vBebhFUf9QuDrOi+7Pf7fgfSs9Jjm1s2t/jcdvttXDr30uie7OfYty9dsYzF31pMXV0dqZQHhHYV9ijKz2SiBzzV9+duOfwd0d/7vs0l9/1v/icTJ45j0a2fZdmyJ10CbHIa/BCB8TXSyz3DzLOnceNNH3M5zXL1Etbw8pdWsmHDej5x08386bGn+dTnb7E509AFqjHybzcfafi7XOchV3nXYTnV72VeR4s4du6PIiuIE0A8h5z5vo99ETwZj9oWJJoOjhw6wrBhw11uQFtZ6XQaz/PoK/tG35cqTVFSPJje/ezGpOvIsejfAP1OxDjRrzdFR7r+Wz+bM00EuoNMY4bOw60AxGOKFj9LptVn//4GBg2yZr0tnS3ET8QtN8q3PlCReSQyqm9tMxznjpujMWbry/M8wiTIBQhnt/Z40/2n289ub8+7F43W2MTJWiMTHplMhsrKSqZMrua6915PqiwVvXPjS2up2baVjqJjyL4Sr3gA0889F88JXySSJY/9nsXf/6YNEjwvlzPS1Yv2QdPBvLPP59vf+X6Ud08DdfV1XHPtNa4Oc3OXlBI/4/P2y67g05/591w9A9dcfw11dXWWGuB5rp/lhqjWHeA2eeFHnrK/uzn38gsv4ttf+6btt1qzedsGbvn4rfidftRnI1VrlKPQBT9hxgvf5yM3foR/u/Hf8Dt9bvzIjdRtrUEX2YTNfqj6bG0hMTDh3tNi0a1T3KCdt1tsDkg3ocw7bzaf/synXJ5B3/alHteAwlJXl+W737iXRx5fiidT7tNlQS5EDfbYX7r+IiHTWIeMwze/9XWuuHpGTp1+uvxVyukQ9a9cMq2aj7xvEU17fNKjKtG+zgVWSHcc6ANuIpSQ8hI0+RkWzL2Q2+/4DN7Qnj45bxHMuwqDkzC4enDJw/zwvnvtRJ+yE5TWHdFklJvM4tBLn3oSd3OBzTvm28lB5kKQIy2a3/7sl8yonkHK8yAvuAJYMGsuqljy8G9+z+8f/xMAqVQK0FGC4dz30eP3545R3JNKHQU2qVSKXbt28vTKZ5g48SwuWbCApUuf7DaZ2+S2npR20XSLn85oVq5bzc7/+AzXX/8+rrzyKjx3/2GZNHkKA0vswjtt5lTmX3ABzz73ODKRiHakNmWR12P9/S1/8iauyXudbov1yZ+HPb7Vuf6ii7BBMdDnhCTlpZAJid+YQUqP9FDbhmeeaZHB5IhhTBgxikSihEOdh4mLOKVJj6GpNBHh3Rg8lSxIhvu/VXztk8n6eE41qY2hvqGeriNddHQdw289yO59e+l3IsauA/tY/+JGDrRmGDIwxYHWTC5Ycot2nxMy6uw24a4XjUffJWh/o3b677Zv4TgJ+7XEz+ho4fRbNR1NuxmVHkVNXR3r62pYu34D4yeMJzU0xbuvfgeTZkxhzoyZ7tnsuPKw6bMkkpraGpb++Sn8TIaydBlZ3yfeV6KkIMB1K0+CD+9419tPaseHH32YIy2afkNt3eijuefx+krkwP42uTZOeNPpR88kIUrc3T2YLSgFG7D84/rcpu2iS+ZFgZMnJcueeR7iIItsi0XzGxrZx4Oj4fynkQM8/AMZUqkUy5ctZ3LVZBbMmsu/f+rz/McXPuPm19ymZJQ3yj7DcavEjjaGbjOdm+/CYDxBxm8h5ZXi+z6PPfZH5MD+fPoji/C8NzcuMvt80ukkN338A+gjLSxf9rINsiSUDRxMtvVgVIfSrQkS8DN2jcpk6rjzru8BcMXVM3JVWziVni7/jXI6wPoflnBQ+75Gd8Ktn7idbdtqSHnlZOoyeF7Kml2Gg6vT/b320Z2g8QGYO306ixd/EW+oHTCpcs+iS31saJYfVoVBjl0HLXKV6fT5/l138dgTS5GexM+0kMl0IGWCVMorWEztz47oGQp2zvk77Whw5RCgaIeegIZMln379ha8H09Gb5w1aToVI9P4vs/KdasByGQydqBLWTgZ5t+fm4yQLugJd2B5EZDvZxg2bDhPLn2SqvKJXHr5pTy5YClLlz6Jl5L4uoMyT6FSJWSdf46Ukkwmt2v1/Qyf+cxnWL9xA+9/7/uprEjja0uql1JSXVEJQMrzeNe7rubFDS/lIVh+D5M6f/PrsKEKfs8bvD+vviPentYFiJXvEBy/sRGZSCBPSCaMrKSvlAwrLWXYiFJKBg2icvwERo4aA8Jw7PARigcNiIJ9zwUdPY4bcougjvqlvafw/d37uix4/5u7jhA46VFZVng/6WRZwd/l33PGLe6ZbIZ92+rZtbeGto4jtGSb2d/QSEMmSy8XmOw/1A60M2zY8BzC1A2B0b6OFtVTBrdvdN3TT/dd0feEgYQnGZMaSUOmCc+TdDS1UFNXR11dHVprXn1pLZdeejEjR47h3BkzCddyX+e4nPfc+0NWrVpOKpUi62cBSVmqhEAbi2zLOH4mw9sveweVZ1a5cWlRlyUPL+H+n/2GXgnXfr1s+4abKd/PMH7k6IJx3tZwwD6HawsZGv1FwWre8bcf9l9XAT32e7uJTY+pjPpRxs9Qu3dnhKxKKfFSKdf/Nf7hRsepsh8uZW7+yWQy3P/je5k7azrTJp7FpQsW8sN7vs+hjiP069ff9t2Uh/Y1LZ2NlA4tzW348oLhfPU0Urogq9FyY6XksT8sIbOnga998csM9LwIncw/wQjHp9aaVLmH72sqK4dw2+138KXFX2XVstUWXZT54zoFmqiPh0796cpR1Gzdysc++jng61w0f4ZDuThd/ofl9BHhX6loDddc82FqNmxnoJei08eiVZ04NKAIKU/kDRY3maGpnl7N7YtvIZ1K5slxdd5uLYwseu7xGT/DN7/xbR579s/Ra15pCr8lk/e2/MmnwyFTPU3aeYCHezC765QRVA52kjvSonn7W9/G17/0RbTW/HbJbzlr6jlRYOKj7Y5Y+zy45GHuuedH2EnNc8+et3hKuk1Ghc8oZV9afJ+ETGBRME0qlWb/7gyTZ0ziN/fcz4baGm79wq3UZeqie7QBUV/8jE9Hp6ZqfCUH/dYIvg93ypWV1Vx55Vu58Zr3A1CXyZBOpQru4VOf/zQr172Ar/Mn97xJ/++AXBVCfVFvLLjOP36NdvZ5O3zfzy1KnudF/00YcQb9PUlZKs2ZEyspLx8RIQ5Rryzop93HxKl/93+2nPoUJiq+79N86AD7m5rp3a83azaspznTRO3u3eyp2xNtIrT28bxUQX2H5b/d3qdAsFKeZ00vtXH8pxNIWZTXSe2PlJci42egpSNCWM48cyIXXb4Ab+Bgps+ajkTyre98g0ef+oNdyPOQcM9L0KJbiMs4HhI64PYv3c6COQsKqnDRrZ9g6bLlpEpT+C12o6h7+XYeQaNbOlj89Tu58rIro/ctXbGMW79wK2HgE/btcLyRF1R27//5SFH+JmLu3Dksvv0OG2QjqcvWM3f+fNuPpSSTseKYgmAuL6jraG0hPjBBKpGCDotc/uSH/8nY0ePwfZ/fLHmIQ7oNgN88+Bu7ufVtMOl5NvdgPhJfGGS7f3t2biUMwlvs7xNeisV33s6kyurX7ZwF40xDTU2Gn933IL9ZssRuVrRF7nL1GEfKvtFG0W4GZBR03nXX15m7YPLfeyT+Q5TTJPe/Qsk0af71pk+wY3MdSihaA4OQCt2eI0AKIVyCzgCtnecQAZWTKrn7J98ileoX4Ym5AaPJmTOGBPfcqwKoy9Zz2xdu45lnnkIWxywJUkkCl4YjJOliDEl3uC4psol6yVeVdVcPWv6oTX/jsa9pH3EVdxJ0ex8xDO3tHZSny6kYNZq9e5r57ne/Q1M2w/Rp5xAlyRBQWTGW9LAyNmypIZvNRoos7RSPEdE9nyQkrGlgsShGB60Uyzih26OQEj/wicclBw+3M7R8KDPOnsH6LetpqGtwijRLYjZBF0rFKFYJ9vsZikxR5LqsQ6uBTJZly5azvWYnZekUlemKXDu55+2fHMAfH13qyKzapdygW/3pU18jC3MXdr9+o/d3uxZuMRDRdeg4L3OO5OHiHhLVtc6p45w9R6q0jJkzz+WqK6/k6ivfwTvespC5c+dz7dvfzvkzZlI98UyGDx2Kkrm0J+FUn1O1nuzf82aSyWr+NjD6632P1nnE4e4WRN2fS2ukUgxOWGn9kFQZU6unMWfWXC6YdQGTz5zIVQvfytRzpjB06DD21dcihSAIrSp0h5Xx6yCyXsj1g24/u7d3D0FX6JGlg4Aj+ijaBEglkTJmCf7a0GE6KJa2v+9u2E1CJlCJOKbIpuPasWMLSx97ktrtW9m6aQv1+/byxycfo74+g1KKrG/zk0oZp7GpkRKvBKMNjQebWXDpQt7x1qsKXMmfeOxpfvHbXyCFIKt9lKdoaW8kJopdDkqr8ps//yLSY63bu9aaVavWsfSZJ/A8S4gPjLa5Dp0K1Ka5sarYSDHQpiHW3Vctt1kUIs6VCxeihLJjo18/1m9YT0N9AwCel0TjnOmlVcPadrLjrTRZYuckbchmswxUHtOmTSVdPgIpJVXVZzBj6mxKU6U89IeHbF31S2DatVXqRr5qmu4ZK2z6tDCBt492ZH2KBNlWH4FhzZrNTJlyFoMTg8nJhe3sb/tmqCa3r/mBpiztMa16Ortrt7KztsGNU6uClcKKBML1wTp2KLJ+FqU8jAnYsGEtVdXnkEoN/BuMzH/scjrAepMlf6IN/601CAM33/gFVq/aihIeoMDISCHSV3kc00dBanSXj/IEfpDF4DPvsvl8++6vnEQqFAWz/ckzf6B9lJBkfJ+vfOOrbNq6Dt3V6TyuCifh0EdHSJuLSzizyfCThZSnVA+Gk0wQBCQc4iXC5GQAMUN9Ux29T/TmknkXM3LcaF5cuZLlK16koXk/Z02e4iZH+56qCVWMGjmK2ppd6EBjOnNpaPK/X0nl0BFDTFpTTNxiIdzOT7jgT0jQrQEiJpg9dzajykax5I9LwOp7onaQCPY1NVIsi0l6iqPmCNolPjY6AJeHrzFTx6o1GzDiBBUVo6KFw9c+I8rKMEUnWLNqLZ5K5vkuFeZS1EYUBI0YVwfoyD8qzMmnpCQIXA4/QeRG7ylV4AvlhcFN5AuFtSpw7WcftVCVGSa1FUIQNLcgY/2ZOL6SMSNHMmf2XN72tiv5wie+xrXvvppL51/K9KrJVIxIk0qmSA1KnjIo6Wkf/WaCqZ7K34qj8Hrf83q3ftJzdQ8i8/5TUpIuH0G6fARV485g5qy5XHP11cyePotZ06YzNDWcYqk4IQy9ieNnbfChA+02DUS5APOP0YOQ4yOwru5aR8GWDXq1Gw/u7wxO5Wf7QdwURb5jCS8RJXwGm1OQWByKe5NpDdjduItVq16JFG9I8GSCrB+QTpWRUAl0oAn8gJK+xdz0oQ9RHSEslt7wkwd+zKb166G4P0lP0ew3EpdxXAcn8DVVkydz5VVXU5Zn6fDonx9j157dBEZHNh6hT5/d9DlLhtBRXxtETEYtEY7H0OQTbBaCS86/kMGJwTZ3H5KuouM8++TzxOLCjTeD8ooBQeDbjai1NdAYAynP5vMTx45RXjaKBVdcFllRGAR+p89nP/9ZdtbuJFVWSvagNUUOghanIi2c37qrCXUQOvC7+dCA8iRBF2QPZtjdsJdkaQkjUmXkrwlC5Pc+G2CFadmkhNmzZpFtzlC/pwFf20BV9pUE7dbo2truKGwGAM/NM3HqM4dYtuIFSgYMZ/wZ3R3f/1Zbon+McjrAepMlf6INpfl+c8DVl3+YzRt2WmM7ZSdLm4bCohvH9GGs5YBFroLAR3qC+XPP43Ofvxk18C9bnEK14I5d2/nEpz7KmvUv28EvBEpZCwPh0C8hJNr3remdk+xbb1IZafT/W8iJDHO22eCl49hxZs2ai1KKXl2CF19+ka1btvLis+sZOnYwI1JlERKULh/BgosWcqi5k7WvvkIMg4gBLhCM/JK0zu1URe44IIcYuUXeZZJvyDTgqYHMPe8CRD/FiheWRYlqhTEYIyj2ijEm4Ig+7hzGiXTPHbqDYhlDBxrfz7J580ZeWLWacRWjSCVTNt2QDkinR1G7ayebN29BhcFMT7kWQzWSy/0WIksFWnJCQ1jjLAykyymm7CIT2Fx1gLP4MFZWrmzQZvNUGrdTJ5L8AwRZ29/KysqYefY0Zp5/Pv/y/vfx/ne9h8suuYxzZsxk6hlnIZRACVGATHUP6bVrjzCJsA0VNYG2hjw9BmHaujj09Ln5CGxYMr5PfTZDw/46fK1pyR7gUMvBN/Vfc3sbLdkDPf5UA2SP6Uh09ByF9/FGy0cB2tXtfaFHaX79SSFJJVNUpCuYPXUGCxZcxLy5F1E1fhwVE8YzsNgjdixGfUMd/mFtMyE4aww/aCHItlujXrdJyQYt4NKwhPOQcPl7DCLK4EBo9qpziKYMx1Nefwwc0mn96sIblxhnymECe0QnpeT2W7/A1W+7mk7/KILe3PofX2DB+fPJ+JloU/aT//oZf37+acTggYiYtd7oIsYx00GxkghiSCEZM6ycSy66LHIx99Esf/45NtVuxvM82kxAXNpMEoW5IvOEL9L5SkXjTRQgtwK7ORx/RiUV40ZHlISOTsOyZ5/DdFrPLNFPuVyw0KID4sJaPihl5/BA+yAkqdJSdJdm3uwLrfu81hhh+PG9P+bJZU+ipM3paNMbKQxdPebylC447I5k2/kth3jhUnutW7eOHTt3UT68nJRzyI82+Ud9RG9Z2GtD9xQVY+rkqWyq2cyemjr6esW0t/qAwhvoYbrCNFjWWzDwfYw5jpDQtL+eXbv24Kmh3YIsBzJE33u6vF45HYr+BSVSVVg+JJ+77XYymQNIzyPleWQyfvQ33kCJ32phWDWwP7IIMpk6QDN3+lwW3XozqXLvzX+3UzF50mP5Syv5+uIvU7OnDs+d3ysvNN8DnEovzCPWk5rMfub/nDvkSY/129azdNkTXH/N+7no8vksW/kkf3rsz+jOtXzliztZ9MlFzJ0zF7Ayac+TfPzjH6SXamfp839k+2t7GDZsMFJ6aMfxSiUch6xARdWdyxC2h5VE33ff/Vx55VVc+dYFLH18CTU1NRFvTHohuTOsl3iExLToDrfDzlPNac3GDS/ziU8s4t3vvpa3XrmQlJcCKRlfWcmyZcuRCQ86/AJOxetxZnq8dg2hpY6Iu8iQwCpz/c6zfxfxxiXgEwkP0JpDhw4ybNhgxldO4sLpsxk5qozKM6tIJZPkBBKF5fWuI4I4J6u3JPIkEmyOa4RTnNoj7ObGQxwJ2qxar9mndvd2Oo4dyb2vtR3f9zl4pI34CUFHkSF+QtDiZ5H9Jfo4yF5535N/3Uda1dcpfk6del7Bd6mBA0l4HunSUuJ9iunoOkY6nSZdloqeK/95Qu5STsXW8/js6eVcKK2jz5VI0sky0nPKmDtH4/tW3ZjJZFjzyits2r6FPVv3RPWnUoqsb9z4z/GmeiLKo3WkzgVobMoRrd/ceC607tAa5AAP2cuO80y2kepp1dzmOJfh93heColNML10xZNkMvtITxhrhQIy7BEJWvwWEjIR8ThDc+GQmVa7ezdaW45bEfGTiO2cdH/dx1338WfrZtPmTVx5+dujdpk4dhxnT57M0889Rz8p0Uft/XDcozRP3Wzr1nI1PSnJZKyq9GDrIfvcUrJ606s8svQR2zYDPNv3wr7T4/z65jibEYeyj2T06DHU1dXx3R99n1v6LWLWpOm5/tgnnBByAoL8Duh5cUt85xs8sfRxRqXG4muN35pxvdPN4wNldL+WnwZNmQyPPrqE8rJSqqvTBR09972ny+uV0yT3v7BYHmAHixZ9jueWrSLhpZB4QEj6pWDyk9JOGANTklY/w5y553Ln4jvxUoWf2zN9Mf97rTpn6fKl3P7F262Hi/PbCYmTmhyBvfCTQ5VWLljp/r0FwdZfeI3WpNOV3Hf/fci+Hs8te4J/+8jNpFIldsAO9rhg9nw+cdPNJ9H1H3zs99z3Xz+mpmYHXmlJRFLNJ+IXBlm5O84nDofeOtar5ibue/DX3HXX9yIum+9rq6YkpzCy9ZJXAe6F/PrxfU1ZOsn4YRP4l+uu59wZM8lk67nx5ptzZPpT1U9EKD/Fdf5icNxN6EcL7y2617Bfhbfp/HnkCRg8aihj05WcVz2FGedMZ+zoca5tdfS+7g3+ZgnoIWKae7vrT75VerUdOgxAzda97NpbQ6bxEAey+9jf0IznKRpbs+gWbdWzLhj0fZ8jR9oZNGhwQVtEQaAjiOfuMVeDf+nPQ4cORvceKb2c0jV8/nyvISklU886m7LR5Qz0PEaVjcJTnlt4ZN5Ald20vWF96de1nThVvYef42tNJpvhlRXPs/HVTax9bROZTCYSIIRtoH0N8kQ01gvGhczVY4GPVL6AJP8679kLhCZ5n+f7LXgyQSqV4vrrrmPuzHnOcy7kPPksfWIZP7jnHo5qjd/p5xZj97kddJAgjtZwyaWX8L3b7ix4/vfd+D5eXvWyCxJbKHMKYNmtnrrf/0nCjbyfvu9TfUYli79xF5VlaTK+T8rz+PmDP+c73/0OFEm01PiHNOnRKfQRi86EwazWtr+EdjvnTj+X733ve6T6etRl61n8rW+ybNVywh4RCUcyfkScP/X82b05wvrP/UGoPg2fxesr+eS/fZJ3XvPOgi1TOK+ctIq4ZvQzcNuXFvPI75eSHpXGz2gX/OYH1qGSVjo1qf2It7x1DpdddTnTp4/7/6dw5e9YTiNYb6LkI1eeB4tvv49nn3me0uHj6PTDRcdxJhxyBfY9sq/dirb6PnMXzObWT3zqpOAK3iC40rngavF378LvtOokq8RzQZ/7gFSqtGBnmwse3PDzvAII6H+KYIHdwfq+z0svvcRVcy9lcuVkRqTHciCzG89LULerhp/tquHA4Swf+uANpJNl+G7xv/Lyy5kwZgw//c2veeRXD+F5xVZ55PucvEPt+dr3WxieGoqfybB82XIunX8pV151FUuWPOIUXR6el5M2hwEGMldv0uuL9jsjybgE6LB+W4GvWeuvpu57e/l01+eoq9/tOgbOvPRktVehWujU17Z9tZ2atbXVyImmrDpMHwf6gH/YB63Rx6FyfCUzp1Yz9dxzqRoxJgqqohtDnqRcy+9o8k0GAVLaDAFNmQyNTRl0u6bpQJbt27exv6GRrTWb7TMV5VSIYdt5rZ77nYYBufoJVYq5++keHFilaRREF7S7d/I1Gkn4euH1sNHDe3w+8PH9E0jiOUNeV/FhaimtnV+TlKSGp/CGDKVixBiSw0pIl41i8MBBVlkp84K1N1h8ugfvoddR+KonJV5Zmspr0nCNrZllK5ax5pVXWPPqOmrq6mhpbSHhleYpv4j8mzQ5g8uclUMB9OM6LoWblvzgKv/vgcHeQGTcw2/xqaurY/E3v8nqlau45t3XMW3iWdY3S0p0x1EOt/q2/gd4yF7h3BhuEopc0OBTUjz4pDZp9Vvz+l2cIMwk0UMQ+PoIVu7vvJRHza46al7dQGVZOmqfS+ZezBNPPMXupnrQkBoU1qV0QZXd3KVS9mTCk5LjHRCXEq+v7btLHvsTy5Ytt4FKH4uEhZsR6TnM8pTzZ3ckix7by0t5+JlGPM+L7uVXv/4VAwYMYMFlCwhteuSpVpBw3UrBJ29eBMCTjy8llUpb9XDf0EzVwxvooTs1vvYL3vzHR5YTjw+munpcVL/5gfzpcupymoP1RkU7CpAPQkHNhgy3334npcOG0x5YjoXqn0R3+jb/XaebDKR9X9CZRSmYPncyt976CdLlg/CDnKLkTfGvhOTpFcu4/Wtfob6+npEVI9n22nYSJYPsGb4qTJ+htaY5sFyCkBAakr2j48EgyONm/WUcrPxrq/qzSsVW32fBgitIKsXhwGfz5k1k27MMrxhDh9/KpprN1O7aQ7piLKlBKcchMaRSZYytGMsJcYJNNTWYtgBiwnEuTsFxylPfCdHFsaATAN/P0n/AQGZMn0FZqoxHH380qsawbgSCwA9QStGm24gJm3jXym0gqRRH6WXVPNmsm0gEHUEnTz/7NCtWrHTHjk5IENZLeD/kOGI5zsXJ12AD3ojILGJIKRC9JKbdcul0EHDU1xwMfKZOrOL669/HzR/+EG+5dCGXX7yQCRUTGJoY3L3D5P4V9i9tj2RCLtyp+p7v++ysr+Wpp5/iT089yS9/8QCP/vFxfvfQb3n0T4+y9Mkn2LBhPVu3biHT2ogpElAsHHdMRumcwsV6/949dMW60K3taDoIdAAi7jg+Lsl0mKjXcU9MmJ7GpTvKp66Znq5F/uvdrt3/Ar+NDjSdgUYIm2hdyWLLP3I5OoUsjtIfGWGTmuuYgSJBpjlLfX0Dr6xdzZo1K1nyx0f58+N/YsWKVazftJbVGzewP9PMQf8gx45pjhX1Rknn8C165oApR0jmVJwu996KEWnOmTGFWbNmceYZE6hIV9CaPUhdbZ3LJSg4mg3oigtkH4kXLy7M7SkKOuBJuSvDICBSo+Z1YB1Ah253XB0iPtv6Ta/ywrN/JtNyiL4IKspHkx47huDIYYr7Shoz+zG9BLozwKUitbxBYzh8qJWzJk1k5qy5EW9tw5Y1/PHpR/GDFpSKR/zDSDWYG8QRwR0pu6nzhCX6R2pCbLoYP8uxji7OnXmOTWiNVSSKvr149MmlNsVT0ioXtR/gJVXhfCHsc3cVGc6dZhWjK19ayYO/+C31rVmEMJiuUNUZ5CUp168zv5qT54O8/hvWf3NDI5UVFTT7B/GDNlLJBH7WZ9XLq+jUhsqzz0IJZ8GQp3gu6EjSig/KyhSTJk1lT91+Nm9eb++xy2mijUYU2fdawY1wXGKD1gF76nZwNChiaFmKZLJflHLqdHn9cjrAeqMSOg1IG1zdeOMixxMIMMYquExnjtoqPYnAqt38TD1CCpSS3HvPD0iV9cMPfDxPEZLQgdedZAXw9PKl3P61r9jdipdk+55aRo8dTRBYA00r1c2pBo0xxJWKlGgg7L+NASMiYqNAWMJ6pH77y3PjeUpFiWzrdjdROaGCshFpkqVDWPH8MgSCtmwrusjeSX12Dzu270Yqydh0OUpI6jMZKoaVMW/WXAaofry0cT1+YzOyuH80oYfqxZBgn7sfrBLGBLaRhGBP7TaqJ1Zz4Tmz2Fy7ldranajeCmIU2C4IKYgraRNPO0uImLGJf4WxBNCRFcNpybZijCGZTJLxG0mWliOLFdlsI0rFIuIt4VrWLedftFPND7ZcMGy0dkm+JcKxwv2mLEYIVD/FmRPG8/aFV7DoE//KO6++nvnnzGBIqozkoGQBOf31Sqj+DInRts8IfN/H1z5PP/s09//it9z94+/y4G8f5KGHHuKFFS/w4roXaGw+RObgAatTiglEPI7uMtYSRKmo/xgsMRpjCcZKKoSEktIhKFWMSiQRoggp43bB6qUwXWEQ4OoDY3P65VuFyJyq1f6+8Do/WOjxp4EO00FCJYgLmwbH0GW/VxtEH3sfQsSAkDANnlSRosuAJWNL7GYGaVVfMUPmYD2b1m1h3WuvsmLZn1mx4nmeW/4cq1e/zCub19FbCE6Yo/SO97b9IU8oUPiPk6edAmENAtlvABPTY5k9dQYLF17JvDkX0jcW42hnB+0nDEF9I/Q6Ed1/uNCHKjYTRf22X5rwi7SJNmHCLf7CdeiRqaHsbagnLmOuv9qAyfMUfrvPshdWsGX7VvzONqqnTubiGXNoOdbOqlUv47c3I0QMYzRJ5XFEH8XzPBLF/XjPFddz5rjRkQbutdpaVr24Cm06Eb0UMh4rEObYG7dywigno8YF5ScH6eF4s4R/wbEjRxhQPKAgoXKqJMXqzevZtmsP3qBkFNSE9Z6/aQ3taS5feDlKFfP73yzhj08vobx0mBU2uQwBYbLvsH+/8XyaNx8UZCq3zxtXcXoTc/fRbqsgBqbIsGzls1SNrsQrSZFUCiPMyYIOkTOuRkCxJ5g1fQ47ardyMHuQ3kJQhN0YBVqDgcDY9SQIfKuMFzZp+qbNG8B0MbV6Wg+JoU+XnsrpAOvNFA0b1tRx7bU34PsapZJoLaKcY1J6dufkWfg7CAIQBoMmmVQsvutLlKUHWy+SEIIHctFb3lflIQsGWPnSSr7wlS/hax+BJBs0U15WTibjoxxyla8eCxfRwG/BmC43yRhri2DsTl3JYqSUJJNJsn72v+3DFCIvSiqCIMBLKA4faOWSBQvwBnjs2FvLM88vp2TYIHtvSiCMYGd9HS+veZlkooTkkEGUJVNY35uAc6vPZcL4CazbsJnOwLerb0zk1HgFPlLgBx0kvWIOZQ6RSiXpQy927WpgWHk5E6dOJlVSwvMrVqC77PFVEARR4lkhBS2BT0zY3HfFojhK1Guwi2ljJoOQMTzlUZ/d545eAhr9LCVeIm8nGq5VIcLGqZErt1OVUmKcKtBKwq1kvKysjMsvms9nbv4kb33rQhbMmc+QVBmqn8yJsjVR0m5h3PefarF2v2jKZFi7aSObXt3OfQ88wL2/+CF3//hulj29jM271hMcCsi2B+gug4iH3CSDMeB3tSFFPPo87STlHJeILps0O7KIcLRmY0D7gUvwHThlrfMP6zJuUcz1q8ifyzVA/rFd6NsVtY+7Dv8uqs/uP42hWBbnVFdBZ8H7dKe1RBBGIPoo6LKISWAChwIZJILABHb8BHY8GbeJEkhkcW/A4JUk0F2abGvAvl072V3fwEN/eIgXlj3H0j8vZdPGjexubuDEid4c630M2W/Aqb25iFJr59qR3KZLCsHgoUO5cMZM5s6dT9WESoaPGUFnSyfBQd86rxtn3ZHnq1UQvIbDqiAozfltCQHNmSzFqtjVkUEIhZQK3w/wPEVRvA9GG5YtW05NzVaaMk1k9jexa8/uKJCVUnDUHCUIOhCmC6WSzLnwfCpGpKPnWbNpLWvWraN+fxbRx+T1ixDBMtGNRqrIPLVdqL4LB1zY/r7fwsh0Gbv37ES3HWPWBRda9a/WFsVSkpXLl6ODwM6duE2O3xIlLg+CNjyVIBs0s2HNRja9tokNWzYQj/ezc72UbixaorlSEr81IJm0883rz6eFSJbJa4ewwS1vsQUh4lEgHN7/r373eyZUnEHFhMpIvRyhaA5J9gYrtN+BkDG0DyoJY9NjeXrZ4+zbfRAvLjHYJNjGqZHtyY3zJRQi8iBbs2YtJUOGMWLUmDzu5OlyqnI6wALe6Khuw5oavnjbV9hTlyVZUobv+wz20nT4h13AZKxfSziJYw3gkknFp275BPMuro4GYOjPAhJO+Oii3EDIRxjAIle3fOHzBVJkpYoJAoNSoiCoChee8PhHJa1MOKk8/GwLyWSJDWIOd1E1oZJbFt1CevRINtdsicwKwzN1P2hDiZiV4Ie+S6+zEzPaPn/gB3QUwazzpuMN8OhfLFm/5RUOZQ8hhLUhCEyAEHGUUix5/BE62juZOWuu3dk7/5pU+QjmzjyHV3dtp6GuziE8xdazx9jF3ZMSIwRSxjmQPYiXLOFocMTaMZQMYMuGLaSHpDh/9nx0VwcbVm3Eb9PIuKBfb0V7Z4BBECMOxknjsWackQeQ1khVjDHCRjEUuUXbIV/hMURRnqmngwZCBCBsbiuZLwwe0PZ5jzRr4gIumXcRH/3ox7n2PdfyrsuuZPjQoXj9BoRvKWBZhN0ktMLp2TpAs3vXLh578jH+9NST/OKBX/C7x5bw5yf/SO3OrTZdkwYTB6kUFBmEcrYGUliJv0OKlCrO+Q+F/l+AKDLRDj7ibvWSiJh9diFFFLyILmslABrZx32fOz8SiNzxCORJ18lFFfk/DWjTgRLFPZt05r3fBCbyGPOkZ+vLiMh/yhjn71ZkIkshIYUNfsN+Ia1vkOwTIm/SmTfaHb/ngnaNvUcZj6F1gFIS3aXJNPts2voaazav5eGHH2bFiy+yfst6mjONHD1RxOChQ7sFUz2jk6KHfyspqRiRZlrVDKbOnsrUKVWkhgzjcLYZiSBzMIs6IZBxa99gjOV6BTqwRpvWy8QGB1JGAVygDZ4qzh0rO4uWEMUKwnnA1V99XQMb1rzKui3r3f3Z1m4xHZQly2jxfXcMrph13iwqRqSjZ3j6peUsXfokKiGRfTxMV+54DeczZ4w9GhRCcGblmYChd6zYcpaMNfeyyKa1N7BzaozeIoZAUluzjdmzZpEuHxHNs4nSEmpqLModcYoESIryBlWRq+wihBQczBzMzbfKBnfhHKxUGLxZiwjZx0N3gUS4ceHmV1UMWkd2GJ7nkc0636w8ZDbcJCgVs441QtqjQOcPVlwyiKefeRqp+jK1anIUIEb8SzenWssIESFPyvMYXjaGjRtf4ZBupb/sR2sQIIT1DLQGpNbGIzV4MEfbOzDu1GXd2tUoKameWvlXXIX/Mcs/fYClHbx8qt9t3ryXd73jPezPtlM9qZraHRmEkPSlV96O3BD4jqsjQWufinEVfOG2z3HRZWe5zwrVUiEGocE5KUMOZfDdjsEiV593fk15jtwmn3OAe68hCDpQKobdzRmM7rLHGxqUiBP4AS3tLcyYPI1//9TnOXfaudTu3M6qF1+JuAJAZO0glSKbbSYMKk6JZAXG7m7cxJfZX0//Af2ZMXUGg1JJXlm1lvr6Pc4TR+MpD20CfN/gecVs2rCZpX9aQtW0qZQNSVFTX0dqgMfgxGBmz5qBOdGb7XvryGaaUYn+BEEYBEHjwUaKVQwpY2jtnOm15c4Ezc2YPoIr51+KVMUseXwJqtgiRi2+T7xYEvi+3RFGOzXHgcAdJUbPKQp8anI7Z4vchI7qYdCE44gIg0UOhYj8q4TzrwqCNjBFlA1OcsVb38JHPnQj77zmvVSNriA5wDupL57K8LO7t1TW99m6Yzs/++X9/OePfsjvHvw1Dz/5BOs2rifbeshO/gkPU2TPicKjQ1xwYEKfs26IqL029vgA60wuXP9HSOfD5cg2MYPvt4AuwmiDEYKgPQBj0KYNYwwth7N0BV3ON86OAaWUC0btblmdUMi4JcX3O6EoHpJE9bHIq5SS0v6lBCcMKuYWIakwvUTBtac8exya9TEtHQSdHd2QMhs1BkELWhehtW2XyGwXNz+EQV2EvNmYOxu02PFGpw0+wvFpbH8SUtng1Wikp1Au4q7PNrKnvonVm1fzpz//iYceeoj12zahMSRKS6xxqEt9c6rNX/eNoRCQHOBRka7grAlnMuui+ejOoyT6K1paDllvrXYfdUJiimwf9rOB2wTYJM6+3+ICxSI8r69F/MLxEfUPiGIAhyRHnLi8+UFYozyKTCfNWd/eszGky0Zx7TuvtUGp68N/evIxNm3ejJAKETNR+9hx0mn7bW+J7rJH9V+9/avMPHcGf3xiieMQ2fsyDso1br4Nm1kHGsFxTpw4wbkzz4kQHiUkuusoa1a+aPlIxqA8ZT2hCJ+HAqQp57OVR1c41fzY5eYPrTFF2lENSmzQj7AoqBCYIEAqO49hbOAuIrPYQuRbOEK8wM0rAzxWLH8SofpTVTUZrS36qkTu2DDnHJ/TOlRUDOeMqiksW7qcTm1QyiMIfLz+SRqzTcR690EgOHSw2W4WPHtSk2326Rs/wZTq2RR7wpLlu62hTZkMSuUbZf9zln/up4eTYM5ISOPKFz/7RYpOxEmn0tS8VoMnPZJDh1O/5xDS6+s+QyK1h8anL5JUymP+ZbOZNXdM92+z3xElcS4soSR+xcZV/Pudn42k1+Hi3ZN/ihcSaWWcfIwjRGDyc13NTc/llo9+iokTz2LNxlXc94tfOJUdeC7vXr7FQ74E/NRqwpx0H0D29Xhy6ZO8//3vx+srWXDRxSxb9iTJVBmcCNznnSBVmkK3+Hh9baLSZSufo7qiksqyNHXZetLJMjzP45ZPfgaAFcuftfcaD59RM8p5/ISUBa2dqg8N8TirVr3MfUt+zfVXvpur3/I2Hn3qcZDQD0l19SQGJjyWv7S8RyuI11crdVMNAh5eaGDgpNXStYPnKkZb6bZT0Z17wSVcMG0GCy5ccJIaJ78Pvp4sWpKT9dfV1fHCymWsXLOBuh01ToJtVZCRb5K7w1AlpJ3aLPe9oTQ93wdI531bzoJAHveglwYt8XWLU+PpqO95MoGU9vmllNa3qo9k5KiR0feJzuOMGzeevn0GMHBYMaI9dtIzth8NKE2VMHLUGPsstnWdf5RNxPx6pf1oQFOmnraOI7T7mqOmjY4jhs6jAQcPttGpNR1FGq1DNVWiYPMioVt75qs/OxiTTnPQbyqQ6GsNSS9JoI2zm7Cf1aE7bC5NCZI41mMpga81Wmeoe2I3Tz7xJJ7nMe+CuUybWM2ZlWd0U4jmOsjrqbhCpeYXPvkZm+B4Tx3Lnnk+GkdeL9B9PUTKupe7ruvUc+45/dcfF5EFQTjuNMi+OcsBIgWhJOlZ6KQ+04zWOsrzGf5VoDvwPDs2Mn4mT5Xp2THl8vPJIs0lCy6huqKSpSuWRfXhner+CuapOCvXrWbZs8sKciBOP/dcqmecy7JlyyNLhpzamlOP+1O83l1lrQnzEvouN6Amc8hH9jtBR6u2XmVh/Ufvs3QTmefLVag+9CKVpJ/x0ZxgyZJHSJeWFuSF5KhVHRf2lXBdgenTx3HtDddx770/I9NYx9DSFL7OUFoymN4h3OXqI0xDJOOSl1dt5Eu3f4Pbv/zxAj/HUBk7tFse13/WctoHy5X8RS0kBf7yp0/x+c9/kVHpSjq0xgoE7cDKn0S079ss6trHb/G59XM3cuOia4BCKbb7prx/y7xXbed9eNkTfO/rd1LXlCn0mcn7WSBpz1sMkDmJdm6BBK1bGJNOc/ONi7h07qVIYOnypdz/0wdYv23zSclc7X3nmZSSe97u1yHyke+3pDvg1s99gisXXIofBHzw5g/SULcHGbe/Cy0tjrRo+g31WPzF26muqsYPfKSQJyVZBlixcRXf+u5dbHhpNV5psZNShz4/YX14ua2eK6mBHvf99kHkCcndP/hP1ry8jn9b9DEmzZjC5o0buPkTi3K2DVE1yoLr/Pru7jcU/V3++yNunkS3+O7XHVROnsyVV76V6VNn4ClrTmt/pyOLgVOtmflBj699Nq7fwoYN63lx42r2NDVRt7MO2csF+15OSl1gTknobyN7/PzCp81v77z+Fy0aHTZIAFKex8j0SFKlKUqKBzNiWIrjMsZAz6Ns8HCKEwPoffQosQH9SCXL3OcXWjC8mfGZT9D+nxQNtGYytBhNZ+DTr08/du7fTybbiN/q05xpIrPH5qprONSM35gh0+oXqj9doJxxXmgAXspzc0OuD+ZMQf2oTYiCtb5o3Rl9Zio0ufU1Wvt2nJw4weWXvwU5sD8Xn38R506eUhD8dg+ETw7WC/9mzbYNbFm/mWXPLWP9htUQzwXYBT5bPfTz7lYkofowapeTHauioL6ltYPEwATat15S999zf9TX6jIZFt26iBdfXEm/Qf3cc9g+q521im6xdIrJ46v44Y/uBim57Y7bePKJJwusR3oax1EQKCV0aNITKrnnrnsiU2EpYenjS7n9G4sBja87SHkJVw+F/S7vcfPGxevMj3ltkN9GWsPbL13A1HPP5ZElS3j88cc544wzyfgZOw/LRFR/uc/r9v0uyPOdnYSf8UmlUtzx2f9g0uQzC/zreuoPRPUCX/rS/+MPv/oTGkPHod4k+iWcpYYNruxmzo6BXL/XzJl7LnfceQfeQHmak9VDOR1gkdfpouMd+P2vnuL7//kDpLQIi/Y1qaEpdBE07jvI2IoR1Dc14HkeJ/Bp9W3ne9t7ruDDH/kgqaFvprflIVRIlq5YxuJvLaaurgYvlcoLcnI755MmO/dJUuaypRdMuhqSKcXN77uFa666MvrmjJ/hm9/4Ng888VsSAxM97rzCz3pTju6eHeASyZEOzeQZk/je4jvxvBQPLvk1i2+7HeJFzn/FR2tN5chKbvzYjcydNZdMJsNnb/8srX4r77nybbzlyrdEKAzYyWzFxlXc+7OfUVOzLReUePmThY6qNZVKRQaNX7r18/zLNf/ivLesK/XqTa+y5PE/8Mxzywp2moX94E34gZGbbO3/Xf116MivbN55s5k2czqV48+ksqKSN+oZhSGiLb7W7KmrYeOGV1n+/As0NOyjrqmOnO9Tzr/L14VB9kn1k9dHfL8FSZENTvNQs5BcGy66YaBQOjDJkNHDmTx2CqkRQ0ilUvTv1YuS0SOc89apn6Vgse/hGf/eJb8ewwBHF2ky+zJkMhn21NbSfOgQm7ZvoSnThN+YwXNIrN9p/16eAL/Tmdq6OkT2vPgWBvGFJQyIw5ratWsngwYNZubZ0zhr4iTmXDSfyoo06De/sIXPB3b8b9i4gft/+gCNmXoyrT50dCAT4cIetv/Ji/Gp5iO0Rp6wnmjhNyrPpo+JEBrP49zJ5/JvH/0c6aTn0MgM9/705zz0xz/k6uoI+IcbkcTx+kqI2zr40X/9F1fNvZS6bD2LbrmFmrqaqL4KEZ6Tkadw05PJ1HHP9+5h7pwFUQ1rNJ/614+xct1qQON5KTJ+o834cIrPezMO7aEvnCe9nN8aIPtILp83l09/9lYy9Rlu+8ptvLzq5QLTW/tguYo/tQ+h2yC7zbzX1+MD7/8A/3LNv7z5vq/h3nt/z0MP/I5MxnebVXcDYSWR1+6e5ASaVj/DggVz+cyttzIo1b0v/l8c5X/bcjrAAvI7gtbw50df4tO3fA6LtHjRTsqFL4XIkdR4HmQyPle+dQ633/E5pAd1dVnS6WT0+YVdzZrS0ceLvnvp40tY/J93kclkSKfT1GV2k/JKI8Shxx0lPSxabiHMZBoB8GScRYs+y4JLLyXV1ytw5va1z/U33siGGktKHZNO05BpshNlHrpyqsVB5j1ZOIEAyAEeR5p8/vP/3cWCWXOpy9Zz4wdvoK6pDjpOMCQ1itkXTue6a28kPdwGYPfddz91dXUATBhZySVvu4Rrrnm3u2c7BXrSo6a+jocffZgnHn6SvU11EWIT3ms4icoTkkxrhgkjK/n6txdHgY2vfe7/2QN890d3FxD7C445uyGGb/T84TFgiD54nkd6WIqR48fzjiuvYur46tdFabTreFH7QbTI76mrY+OGV/nD0sfJ7K6zHJmiojykKnffXjdEjLDPdUM2u/8OTdR2YIPTVCrFmGHllI8fzciRaUaVjSJdlooW/lNNnd2Dvf9r5eQdfM8IWhSsugwKUTu558v4Pk2ZOtav207n0cNs374N3/dpaNhHpslH9nXBayJhayVcfPP6VT5i3NOmRusOjhw6wrDRwx2SYF9vaW0hMTBBOpVm1jnnMXvGTCZNOLNgcc4DXnIBrutn3Z93x67t/GbJEp568ln21u1ASoEcWkpqkEddpu7kcXDSJiyHrNABxC1SRNweo0oZ8jgtkpvySqmunkR1dTUL5l9EOlnGhtoafvbLn/HIw4+APJHbIIRB0e59zJt3Id/+zjeRUvLEsuf43l3fcxQHmdc6ufuJYgOHwoaIDMD06edy310/Kqiv+x78GV/84hcZfcaYCNG399EdQe0+H5yMLIW/9515cP7RspSSzH6f9DA7zh6870H27drOF+/4Ems3bKZfovCYM7cJPzk41+QfK9q5y/d90kNT3HH7V5k0eYr9fV5wDUTriv17G5hpDXct/iEPPvhk2LJIJL1lkoOZete/crkp0T5IDVKwYM5MFn/vc6djqm7ln57kbkuO/Kc1XHHJW6kYN55OLfD6etQ3ZUkNTtI3nuSEPoI2gfWl8STG+DRm6rn66iv53Oc+jXIxlef1y/t848jsOdKfOWaVOgLBqo2r+Nq3v0U2m0Upxe6m3VRWVLAvU2/VW65DG1M4yRUYy0mJCSwR0QYanZSlRnH99R/k2quvQ3dp6jMZygalAJtcN6k8Fly5kLaDrezLNNCYyTgVS87P5Y18XPKtJgyGIf1TFPUydHZpjh7u5PIFC5D9+tDZaVj1wkpSqVIuuuRibvqXT5Eu9bjtztv5/r13Q684usvKoYPOgMcff5ympibK0qNID0khnZle2aAkYysmECvuzd4dDXTFLaFa9klY3xlHDE2PTXPBORey6JMfoXpcFYH2ueeXP2Pxt77NimXPkkomCfwWRDwOWLWcMKIHNeCpfcIwBoGyKipjMBpGVgznwtkX8OEP/CsffOe1DEmVRQmRtdY9GvSFnkdSiIio/sIzK/jtn37LlxYv5s/LniPjNyJicVRpwqqzVG6HHHGC/BZM0G4Vh4486zvDRiFieFKipEfWb0aYLieGsOTyWbNmcsW8S3nXde/mqiuu4F+uuYbLL7+MWdUzmJAeS2pQ0iY0D33J8u5f51339Pv/S6U7YfxUBPJQrKjygpFAa4RTZSlpkzhXTzyTqdVnM2fm+cw8+0KmnHcOY8eUUzVxEoMHJ+k4dpQgq6PE3DY5ucBLJJ34JOssLoT9bOnmCyFBFpFIDLLt61SQSElcxUBIMn6WXdt28OKKV6jZv4PWlnZUwkMqdVJwZT+Vk0xPtdYMLRnK+TNmUlV9FgMTHoeParJNGXbt2km8eFDOgkM79aj7mSOA531PzG0ChcQUGZLJBEf0EWfeCkoWY7Sh/sBBVixfDgZOANWTzmbajGn0Fr3ZWbczZ4aLwbRpvNKhfPbWzzCurAKB4OUX17Ns5XOu/RzCY3KWKZG6OVKJKtCawEDS86ivb2Du/PkkB3hucyUwXZ386bHHUVI5H5RYASLmbLbQoQCim49VQSJnd61UcWRNorVBCQm9JMkhVtCRzWbxDx3iqsvewtQZ51G3extrN65nVGoYxGyS+nB+whT6FoZCnAO7GqgYO4q2oB0RKhIzjTTU72d8ZSXDhw4tUKrb9lHRWI2MWaVgdHoiO2t30ZxtIXughVg8xjFz1KlHbX16/T07H7f6Vn0rjrN52w5mzZqLlxx42oA0r5wOsCDqeMbAN778XfbuzWCMoCuwcH8ymSTb6tPhH0YpZc0GdWCd2gOfixbO5v3Xvod0pYf2nbKsoJeJgu8BJ3EWgrpsPR9+/wfItmaQ0kq9S8tK2b6zlvKycmcm2i24gpxjOM4SQNvM7miBDizfY84Fc/jQhz7E5i0b+Py/f4Gnn30aYkVUjTvDesEARgdMmTGdlqYsO2q2WFNFlyg6qUoI9Ov7uBhjnMS4GSWK6ezSVp4sJc1+lrJ0msoRFQjVj81bNrLollv5wLveSzbIsugLn+JPTz9q+QZdBi+ZIPADhDCUlAzjxRdfZOe21ygdVo5XMsTtxOxkVl01mXEVo6jZth0/20rQ2YIwsUh9tODCi/nS5z9PKpniviW/5vZ//w9WPLecIEw0qzWqpIQgCFVUzoE8T62Zr6bryZFZhByiY6BKFG+77GpuvP5fue5t72L40KHus3Jye6vI66H/AQGwadOr/OKX9/Nf9/yYn/32p+yorQVsAKSNRqo4QRBEAXD4HJGFgIzbYM3dpzAGTAxPSfxs1gZ3xwxJlWDOzAt4+7vezfXXXcd1b3snl7xlIfOnn8+odDnDUik86Z3CKODk8tedT/PDtb9vKQgitXVeD8dveJe5uUPgDZYMHzqUSVWTmFp9NudOOZ+FCxcybcpkxo4aTemgMjqDDnRrwOFmn84uH5CRRQlgVafOe0zm+dshbeBwzLRRrBTGFDn1mabND9i/eyebd9aw9Oml7NhZg+gdI1kyJBfcn6Kt8uep4UOHcs6MmcydNReV6E9XcJwD9RmKipyvlMotxLlxYft4dJMurDNF9veH9WE6OEGRiSFVX/ysDyKO6C0wnZpX1q5m1dpX2LpzK6XJEl7bsoXnX36BYlHs1KQaYvD2q9/Fexe+w6blQfDy2pf44+N/Ihbr46wLdM5zNpwPpZ3fQkK49c+yPoDZbJaqMydQMe6MaIweF7D0qafwtR9tUgoyCeT5hkUq0x4c2fPnR1tHBq3b8AaUWKViV2ARSqMJ/ID9TY2oRDFTzz6HKeeeTWZPA+vXb0TE+0f1me8DGH6mlLbmY4kBtPmt9nVcBoSuIvzsAZY//xKzZp7D4MTgvLbOtbmvLe/VBrSQSArK0qPYsn4T7UfaCUEBr6+H7tRkgywyJgnaA1TSrkt9RT9amw+zdfNWps04h2SyP1pzOtDinyzACs/AbclN5MLYCe4Ln/06j/3+GaTwsObsEqWU5RYJiRHG+YgYDAFB4FNZPYKvfOXfqawaZhFTr+ddcfejiDC4uv0rX6Z2zx40AtlPIYog0AGlqVKnyhJo3YJQxdaix1g7Ak9aTylpt7aWgxV0IFUc5XkIKWjKNtHckOFHP76XbDZLJpNh2ZNP0lZkmDZ1hkVApEIJycxZ04kLRSZzgEx9BoFVdBm7h7R+Lp2Bg5nta8qhLjoIkMKa8tlHdEFkEHCi9wkunXsR3iDFrDlzmVp5Fvct+TU/vPce1r6wAlWcUy0GOrCOyM6rp7i4D36bz4Ytr9GlNVXVdjKsz9aT7DeAdPkIqqdORdCLRN9ikgMG8YHrrmXeRfN56snH6Dt4IN+7524eeuj31DdlbPqduHRGmk7K39uiViLu/Gxs4zinc1vv1ooiD7kS1iNJHDOUpVK84+pr+PRHP8lVl73FBVZhmpM3xsoznT4PPvRrvn/3Xfz6dw/y/NrVZJrq7RGtcP5NCJTKmXwGQZtL92IXZ9/X1leq0+q7tcYafGorafe8JFOnnsulcy7i+g9/gI/ffDNvveQtVFdOZESqjMGJwXZnTei/9PecGf9vzso9oY72ddHj78EiA0pK0uUjmFp9NvMvmMPV776Gc889h9Ihg+nbuy/9Bw4gk6knCFx2BWHNS5W03CUp3bwj+6L9gLiKEwRdKNUbYzqRUlJcLDBFNqVJNuuzfsMqNu3cwrPLltFpNFIVkxrgkYc3v27te0oxvXoacy+aT+nQYbT7LdQ17EUH2qkjA7TuIJksQUnJYX3Uebc6a5Mo44IBqYiJIus3FnQ6RAfrieaQQGMC9tTt5A9LH2V3fR0xEXNWIAGBr5lUPYWbbrgJNcAj6AxQQrJ2wzpeXvESSW8gQadGKc9+rvOBwqVb8rwk2WwzSVXiNqCWIOb1lfQfOIBLZs2NrHFM7+M0N2VY+fxKm4YsRIoKHPBlXnDVHdk2JyHdxnl4SRlHFxk8JfMQQIHyJIGfZfP2VylJlTL5jClMOfds2loPs37Tq6RSZe4Y1KXvwd2LsNYZBU79kfkzNhguEnR1aX73yMNMnzWL1KDkSduX/DnKCOvJVZYaSMWEM1i3+iV0p6E9MJgiO9cLqSILDB34EcpfXFxG7Y7d7Fi/m9Ly0YyuGOQ2H2EypFzv+7+zhfrfL/80AZbW1mHX/jsvTQ2AgR/d8wgP3v8Q0ksheysyBy3RzwSagckUvTnuYHpNb2FoDwKkhK9+7XOcNWk04DpNnqt2fhSfH3RpoLa+jq8s/iqrVr1sB6oSdgLRYVBlAI2XSGJEkTsmMOigAyFi0fGckBKEsbn1vDhoQ9ZvoaXVJy7jrF61hiAI0HSgvGJMVxF7tu6hpbOF2dNnRx090AGzpp6HOdqL2j073EIeoE0bQhQ740iBH7TgqYSFiP2se7c94xfOoC6sY3kCOtvamXXRXFS/QQRHDnP3PffwhwcfZGdNDcSLXP2IHMcgRIawwY6vOwj8dlateZ7mgz7D02kqUiOctFuTHJTkwhkzmTPzfOZfehkzp56L33GYX/3uATbXbGZHzU7b3krgJb2TfIXCSUp3WYJu0JlDiJLJEnc/1sHbmA7Hs+okmUxy3TXXcsNN/8qCORcytGRo9Jnd05z0VFZvepWfP/wr7lx8J0+vWMme+gaEBIlADvCi+rYTtK3PILATVTJZYtvMd+iBC/iCLo32A5KlKc6sHM+lF17CZZct4Jp3vodr3/kOZk07jxGpsjcV+J0u/ztFYJGi6dPO4a2Xv4UpZ53FWdPOIZ1OI4/3Yuf2vdYEVzgH9kC798WQMo4nJUc5SlsQ0BUYoBOERb4sQiqRUtARdNGQbWDFspWsemUVq7esJyZilDlzT1/rguPCcPzmFyUl1RPPZOGll1E2qpz6nbuoa6gn6SURMka2vp7DupOkKsnl33MIl6/dZiU/F2Kej1yU8YAc8mT/3CFCzlrXAAsXLGDCuAmkBnguAIWVL73Ihg1rIB63PoDGIn+BbnMUiSKkM/tUqtgi4wiUMwbd29hEQg5g/gWX4Sn7mdmsz5+W/omGhv1RBGCPZckDkk6d4SK6/zzObIhqBUELgiJ8be9Tu4wAYYB0KHuITm2YOnUyqWQZZcOHsGdHHZs3bCRVPjz3uUajgw6OoYnJmL0fdx/h/YXpgpCCIGhBijirXlnFrFlzrWdhD21t+5iIfpdKDWTytPNY/vQqGvc3Eo8n6CsVbcEBkgMV2YNZlLLIV2cAAklxPMGepiYO+xmUHEBFZTk5i+T8tE8997d/xPJPE2Dlr3cRzO8CoHvufpD77nuAvY0ZEokhBK2B4zFYJKMle4Dk0MEcam20ZogYitB8+Su3Mf/SaXkfTIGr9qnW2Kyf4favfZkNqzYSYKF3T3o2AbPFPyKOAxgCvwUpLO9CyTjCGMsNce7F2tgdC0j3pZ0kPLsISyXxlOecfA2pZIpsa5Y9dXvIHjjA+TNmRnwsgPTYMaQGeaxZtYq9jQ2Ul46wnDOXx1CKeF7C4AARHl9JWZB/QwiLFPntWdTABLOqp0G/Pjz21OO8vGYtydJSbDLRPPVeyDHIyzWYTJY4Y0jYXVfH7pptDC4bwuhUmeOwWVO7ZDKJkpJ7HvwZP//pT9DHYPueWmLEQBJxlbSbiEUfhW4PUAkP3WX9uUyRNU1FWPfxrN9M0rPS8qQnMbqIsoElXP6Whdy6aBGXXPoWygYlTwqmTrV4ZXyfR59Yype/93V+/fMHWb5yOfSxiZ2VI3loNKY9z8QQ53DfR4E7dsnPCCCkIMj6qMEelaPSXH/9+7jx+g/xjne9g/Nmz6Ri3DhSg1J5xzj/XDvIv3d5oywRgxODmeDyC865/GJmnDeVcZXjGVjs0ZTZY2kDge+Ot3yO04fAbyOhEkgZj9y9lbSZDTCWUaSc75TRBl9rGur28MrKNWzetclxtVSBoe3rLXZCCKrGncH8SxcyIjWEHVu3EmR9ZLFEHosh4jb/atZvcc76RNkAwp2mRVjy+T7SjfMcZ0qE5r4R/QCqKir42I0fo7IsneNKAdnm/Tz62FK8EpeCzDrd4nkJe+wvYxaxcpw5IS11Aux3xeMDKBtVzoK5F+QUtdrniaee4mD2oHVDd+jhqZCr/MTTOQQp/1q7japVg4c8S4wgmVRwXKJbA1KpMvzGFqZMqmbOxfPxhOX3zb/0QtZve42mTBMAe/fuIVEyCM9LkG3KklAJmwbtpHRRIfIGql8C3RWgA03z/gbmzTv/JK1vARCQx9VKJvvTR/ZlzcvrAUFvc8SmFIoJvIEeQXuY4N0ufBqNEoKazVsJOMz8+RcWAgt5Y+GfIbiCf4IAy8K0JkpuW+hNIthfp/nud++ivV1TWjqCIOs4LU4JFWiNpxR7m/aRTHr4foZO7XPjopu47vqL3/w9OEddX2u+/Y3/5LcP/4aS0iEIQCWS+EFgSbSCgh1Q4CB+hIgUMZFzMRIIEwbb3Icm0EjlRc9tLG5uSdjgHOcFQaB5dcsmhOpLddVke9TkyKkVY9OI4v7sq91Pu5/FdBEhTWGpP5AlVZ6KEk6bEHky2t2XdgRTyGYPMnX6dMoGJGnys2zYsNHldcvbqZtcUBF+npSQzbaAKIpQl7Ub13OkpY3xk85CDfAwjuhdl63n/vt/zkMP/pq6TAaAklRuZx0EgeNC2PQqdBmMMPhBC4hYBGLnEsSCp+Jk6utRvS1L49J5b+G2L3yOd1zxdjzlRUGU1kSTqQbn1p0LrHbv2sWflj/F7x55iN//+pc01TdgnKem6cw7OpY2rUvkbO7ayQiD6LIO59qlC0EbUqVpRiVSXH7VFXz6Y//GjR+4keqqySQdIV0hIn5JIRH9dPlblTdCMoHoSFkIybBUGdOrJnPB3NnMO+9CRo5O07d/Ma2NTWQPZpHHBDIeA2ODqUB3AEW5fhvmIg0Cl7TX9RdhiA1QNOzew9JnlrLqlVVk21sYPGAgveO9T41q5nUcJSWTqsaz8NIrGVQyiK2btuJ3hopVS2jvRR97xI9G9lKYznwOqYjmtRynNM8hPZ8g7ubnmdOmM3x4ir1N9fQSgmS/ARg0u7dn2LptI/VNdRgh8LNZcOljkEXRiVSH6aDIFOEpyXFxHD/ro5JJsn4zxrTzgWs+EI1bc/QIjzz6mD2azAZ4Sc8iiBFyReH9kk+s7znXaJiuJ8rU4bcg3ImE6QJt2tBBJ1NmnMOXb/siUii0MA6ZlgwbPISlj/4R3WUYNWo0mWwjQsSICZd82wFshJzc/FydUmAiWgfs3reXHXt2M2P67IibZ/toIaIUZmTwAzizYgwxEWfNmlUE2rfJ2IWAmEXJjDEIpWymBAzSbbhbsocZnBzImVU5s+2onvnnmYP+4QOs/Px++RwoG3DBV2//Chs31tBbKA5mLYwshLI8lsDHU3YnqKTghNB0ap8FC+byxS/965uGAsIgAuDBR3/H3T/6FiUlwzAmAAfL2p2owUukMEdx+c4sH0Y6WoHv5wKwMA0Cxh4LlJWl8YMgmmDzM8EHQRtSxCyHyw0syykKqKnZSVeHpnLaWXhIAu0jhGBq5WQSgxWrXl7F/uYmxpaNdqketN1Vd7lcc8INcpkHl5tQ9WIJ2nWZ3VSNP4OKcWeQ9EpY9cIq9tdniBdLh1iROzbI4xLYvGNW/SZcjsDi4gFs3bGdKedMYWJ6LMJx2b7/ne9x909/RPGgQUgJ+w42Encu5fmS8mSyJMr1ZQPvHJdJuKSmQTawu+BjkEqmmDlzNl/4wud57zvexeDE4Kj/hEGszCM/508em2trWfbScr703a/wy5//iv0NuyAm0V0255dS4S4/BP40QsmI8BwEOQ6IOGYIOjVeb8XEigquf+8N3PiRD3Lj+z7AtKkzKBuUDN/WDZB3/b2HfvlG6Mrp8tcr+Ru97iU8Us5PLCIQ9E/0p3rcWVwwdzYLr1hIWXoMfQcoWvc2oI9o9jcfdAhzblMiRO54TjiURSU9hJTsy9TTeiiAmM0zuWbDy7y07AUyzYcYmOiPVPLkQEucfLdSSiZVTWLmzPPo3TtGpr6Z1mwzR/wj6K4uhDBWrdqUQXnqJOSqRzW0g7JCwU4o1Ni6uYY/Pv0ozy97mtXrNiKUZGx6FP0HDOCljas5mG11KYkc0T2PiN6hO0h4HoEf0EucwPc78JIlSAFNBw9xVuXZvPvKd9j7EIJs4LPkj38k8IPo2YXjcp2kFsy3rihQEzogvwDJsuM93yrFztEaJYqZOnUK/3Hrf5AeUuZyKBqXC9KnctQ4UsNTrNm4wYqHVJz9uxooLR9mb1GIKB9QSPCP5v4IKbTNKCVs2bwNfeQIF86Y2a1VTyYZSkAoqKqspH7fbtZv3EhpmVWha98Gzt7AJNmmejxP2Xs3Nml2TEjWr9nEYG8o488oL+hOgSPW/zMg6f/wAVYYBUUmbzo6WePDH/ooLyxbjRJJWgPrZ+T1T2K6DKq/RMSEQ7F8pBI0+fXMm3suX/3KF5AqZrkPLku524aedC6oHdnZ1z5LnnyMb33nO9hs9L79qe0xUEiKNmh0p6FFBySUzZEGcbfY5nyu/MC3RGshuPHGj7Dgggvw/Tbq63ZGVg1hcOl5CYzWkapNeYojgZVOZ4MWNmzchIj1Jj1hLEmnHvN9n+qJ1fSJ92Hzho2WyyAVmfYWK7VG53ZQeZOLztvpCSkIdIAJujDHu5h1wWxLku1q4+U1GxmkPFo7Q5M++wGm4CeO02aRJm00nooza9Yc3rHwHUglWPnSy9x+xxdYv3YdxYP6ERgNRhCTMRssBVnC3HHhqarW2iJF/bwISQocTq4DC6d7nse8ORfwnnd8gI/ddCOpZOqkgCTK04cmcJOiwfLrfvnLB/jNr37Ffb96gBOmk5KSQVZKHmi8VBKDIZvJoM0xJEUOYbPigRCmlxLoMCRLU4wqSzN/3nw++P7r+ejHFjF14pmoPjJamIGCBfrNlNPB1d+udE/kHpXXWWWifiAs6b2yciwXTb+AORdcyJgzKykrG86+TC1H9FGLzConNAmFEC6PqB8EaL+FklQpyUHJiLMkgF2797Bv506WLl3K7t17SA0fQiqZyt1eyFHsIRgfnBjM+TNmMvasCgYMGMxRo6nftQ9ifaMgApN/3E0uOMm7DpErEV3ngi+DVSljBOvXrWN/7S6qp02nckSa/fsaWLNtHdYbUCFUX3TQhZSSNt1GnDiCLqQsRvuBEwfFORIcoUt3cudX72REqizadK5a/SJLfveQtUcQOauaSMSXj0zlP48MvbbCzWKhmhCnChUiFs3f+xr2kZBx5lwwj8/d8mkqUiPI+L6lCgjBE489jd/aQs2eXSyctwDRqx+r1r6EH7RQHB9g155QKRz1l+6csDBHKDYI76VQSF55dTXJ0hIqxp2BCDtgfj8M/+14xFJBWWk5DfX1bFhfg4iFnhUKuuzzCWEjMqvKVhZ5DwzrX93IxfMXEJMCI3QkQvh7S2n+VuUfPMDKiZND9CrscLW1B/ja7d8hmSyzwRUSr79CdxoaD+1GDShlf2Mj8d69SKYU+/bu44LZ0/iPr3yaVNnA6BsE7vzMKVcKvv2oj+yr8NFsXL2RWz7/CTvQlOtk0ipMcK/pyC+lhWIZz0nvBRFKIqW0uaccqfWGD32Qm6/9EMpTrFi1irpMg81hpRSNTY0E7QElXjG9ZD98vw1El/WlcXUi+iQQfSWrVq7kBCeYPXUGkEP7JlVNotMYMq2HyLb6YIpsoOYy3pPPTQiRIZ17vzACpCSbaWJMxRgmpseivAQbXlnDtppNqMGD0Z2Oc6YJjWZCSCyyjPC8BJ5MUF09hdvvuIMyL8m9D/6Cu3/0A+r21VM2Ku0SENv89OHxolXfhTJkk1PhyRiityW1C8e50oEmqTwmjqnkhus/zKdu/jjjx43OtXUE8+erUa3KTwhBbX0dSx5/mG/+52KeXf5nMgcPRTtVwvqQgmy2GSmLSCaT9BN9Xbt6QF6i494CJRXzLlvAe6+5lkUf+VcunD2HdPmIkxRs/8IUfewAAIAASURBVN0SSrRPl79jeYMmLAjoXT8bnBhM1bgzmDK1mrMmnk2sSHBMd1FfVx+puqSMI3opKLKBv5Rx/GwzbcanSBRZ1Z3WlJYMQsQFfrtmx+5dbK6pYdO2zYjeMdvXIpVknrTf9x0BvwNDjNFlZZw/Yyalw8o52tlF47466zFHkfPD0hGaZo+rTZ6PXB6C1eMxoSTI2k1SUVEf/PaAto42ZkyfzfQZ5/HSqpeo2VlLsYihdRdgUfMYMXdK0WbrQkpr6moM2WzAudNncvmCK0g6daUBfnj/j9lWu9PyiqTAmCCal16fgxUi8IWbTdsWlibhhbkNhR3/MdPF9OlzuOOOO0gOGEKAJuk23GtXv8wPfnQPP73v52zbXUN7EHDDdddRNbmKF1dYUdTQ1GD2bN9LcfEg+0V5SGA+Uhj67gVBG7IohikyGBOw7PkXSZWWUDVuHITKyx76pLXN0iTLkpQMSbFzRx1NTRmUl7JAhTvKRWK5qgOT1ooiiDEwmaItOMKwYQMYPXZ45Ckn/okOCf+BAyy35ciXhzqAacWynXz/zp/BUWjXx61ibGASv1UTmICS4lJ6iT7072uP2rQJGDVqGDff/D6qp46JPl9rg9EnMHTl+ePknWX3lvhoMvUZFv37v3LcHMcIi0olkyVkswGEiEW4RQKUimMcGmK67SCtsq+DVDLBvPMu4H3v+xdkvwF8+Ut38MKzz9pzfY7heQniFFHsxTkcHEVrH6Vs0Ca6TBQM+a0a2VcStPps2byFrmOG6mln5e0vNNOnncfB5iwb1rxi/W2Eyqnc3FbNREY+9kdEhA98POWxd+8eSocMYcqsuZQN8Kjdt4vXdm3HFIV/r/OCK0LmqyVVOg5D1m8m8A8yMj2Ge+6/l5/c+5O8ySQg61s+FeCC0hi+n0tgbF+3i40JDKLITuaqjyJoD6hMp7nmmnex6GOfonpyZQHhM58IWuAEDvidPr954AG++YM7+dOSx+gIOgmDeqGEm/R8h5zaY8k200Fv+lrkzBiy2Qxg8PoqqqdN4W1XvJVP/NtnuXzBQipHpP9i9OPNlNPB1f8/SsSnFIW7fikkQ1JlXDJrLgsXLiA9ahQth1s5mDlI48FGimNxu2lz3mnJZAlddIEmGrfaSZ6NDkAKsn6WrZs3sGbVK9Q3H6BXv96MSJWddE9CCkskDxXTQEX5CObNnUsyVUZd3U6CLssPJZaDgDQm4gyBDbYi5KpHTpNBm2MYikglLeezob6BkRUjGZseS8XIMezeVWefw2gC36XncXQPKeJgsNwrqcjsbqRy4pl8+t/+jTPGVdkjKzS1tbXc/6MfEXT6KGWpEpYrxhtwsII889VCJCufEwUa7ca/EjGmT5/DXXd9z9ISHFwUaJsO6667/pM1W9ZRUpokk8mwYfOrIHvztvlXoBLFrHrlFVqyrZSWhjSTvPosqD+LYPm+JpWynoZGG6RnTUbXrHyRaTOm4w2QiN6Om+y7KSXsaCd8iCn0UZ/Ro9OUlgxnxYqVNO5vJpko5xhHLBfLrSe63ZqYguCYPkpLSyvrNmxkWNlgzqwa49bHf5555x80wAqDlVzQAm4i8OED13yCul17gF6ovh6m0+1Miow7chGcMDYoQRpaDrVw+x2f4JK35CkGEVZm65Cm8HtF9L0CX/vs2LqL2756Gwf8QxFcbL1g7L/zHcNzRNAcJ6dgx3RcYro0Juhi1qw5fOpTnySdLKM+W88Pf3IvfrYZr6QEo7tQSnAgc4BkMskhvzXyUYLcoA8DB2+Q3cV5SlFb8xqZ5kOcH53R2wB1+rRzSA1PseLlNTYo0AYj3fm/M0UMd9htpi2SEIfoXizeh8b6DPPnzkX0kYwYPZ5f3f8A8bidWJTKHQ9KnIIyj0dm67gIjGD5suXsqdvjJhBL5gx8jZIxPE9xRB91Nhx2MsF0uqPBDjwZdye5dtflHwooG5Lk0vMu5qM33sRb5y1AIJFGRBwMIFpI8ktNfR2P/OEhvvytO3jq6Sc4poucWtG3XlqISCqu9TGEiJF09xejy86J2hqzlqXLuPSit3DLokVce827mVI1BU+p14+f/jk2gf/0JTxe7Km5w9ekkFSNO4OL5l/A1GlTGSCLad5Xj4iRm09wUnwXvFguphc5gpswmhCWA7pu42q2v1bD6rVrGTQkxfChQ6P7gTykJu8+hBBUTahk1gXzaWv32be7jmyr7+Y1g3Q2EqErvXLHSVLJiBdpgKSnOBwcdv5PRXhSknXJ4LX22Vm7hzPHn8G0iWdRWVXFymdWUN+UITUwZVV/zkleSokJDF5/D7/dZ2x6PDd+8Hounj3f0QLs9y3+xtdZs3EjIytG0ua3ug2jyUOwuju2hypIEb0eHZUJq+zUQWA5vM6qIsjaAGf69JksvvNOS9/A0keUkGza+hpf+ubX2bztNZL9k2QOZkj2T2KKAmpr96A5xjVvew8VFRVseHUD9fX1eH0Vpii0QshHAiX5amOwpwlCiWgTHHRqdm6tZfrc8/H6DYiOAws6WpFN6yb7WNqJSpRQMmgIL764ihP6qJ0UjcmtV17Sqr6PSWRcEOvdB6+/ZNXaZxlz5ggqykf/01g0wD9sgBXqpnKdTPvWjuX2f/8vtm/daT2FpEB3gXYeQiJcVDE0HtpHoiRB84FmPv/5f+Vtb5tP4Ya/MHhrymRQyou4VRpN0GX47C2fYMOmNWhjF9gwv1V+Tq8cRyF/0BaqbdDgH8xitOG9776G9137firLRttOP6AffejFps2b2bVvD6NGjeZA5hAq6XE4OIJSsUjpFjkAC3sE1U/1I+NnMX7g/KAMr21YT6cxjCofYcnwGIw2VE2oYmh6OMuffsYRw+2gDbTB81Sk1Cv2FAe2H6C0fFhE7DSBYf/+BorjivNnz8EboMgezrCjthavJJkj9jveQ0trC4mUhw46C31nQsTPtbKv21zmeTsLHg4O0cExikwnQXCMDqOJi5hN8SDjjgBs6zfwAy6ZOZvbbvsS17797XkLCCcFL+EuvVV3sTezlwce/jXf+s63eXTp4xFiZRHGLJ7nWbWNMWQz9SjPw5NxpBAcCeyOT5sTJFUxU86Yxvs++CE+efOnePvFb8FLprB4oPmnmYROl79ekUIyIlXGzFnTufYd19JP9uMYx6nbWosJNKarM+ccb7CoL0VRwENkuSIQSlK3u57d+7bz0urV7NhTy2HTwah0OQJLCg+0LkgnFBZPKWbOmsu8OefT3HqI+h17Il8sEXeqXm0Rf8IjLIoIwwG7KUy4edCiP+CQMyT19fW0dRxm6NDhTJlwJlXTqlGyH6++uolstpGj5gTFUnEo63PMGIqK4Pzps7nxxg+x4MKLXV3ZTdB9D/6CJUt+g5SKjqATX7ehRBzP8zgcHD2lOlDaG4qERNBlkXEbKSKUNeX0fR9PJQmCLG+96u3cufhOlLDPke30UdLjicee5s5v3sHmbTUkk0l0l+WBZg5mAEE2m2Xz5i0MTw+nfFg5jz71EEf1cYiFCFkOwRJ054gVrjNROjABgX+YFSufZ8KZlZSlUj30KI3o7SxhnDBnxKgxHNPHqa3bgRCGLq3prQRdWNWzFB5BeyuckFBk8Dt9jgQHqa9tYPYF0/CUZ82R5T/+/PYPGmBBuEJGHAIJf3roJe7/0X3Y4xuF0cLtqOzuSTrjNB0EJEoS+H6GhW+9gBs+dANezkfyZKNSsIowdyyU8TN40uO2L/4H6197DY1gTLqMY6aLaDIjz5Qu8n0qRKxy6huoSKfxfZ/58+dx262fIzWkjGynjyct3DupahJqSIJtO3YQNGdRCc/micLKq4/Tq0DNY4zgkN+KMV2oPh7EBEmHvuxvPsjBpgzV501lRCpN6KoshaQ0Xc6YijFs2bKNzF6bANRobVG4yKqui0RiEIEJUNLmUvSURzzeiyOdx5g6dSreAI8TwB9//yiN+/cQ69ULBDYRtcC5OcfyzAtP3jlaKwU7CWuX600iiMsYQ5PDOUEncVFsj3KDIEqMms36lJWVcdP1N/DJjy4iNaisEJ3qdvTmu+hcA6+sep5b77idpc88ExFyEcY50GuEUC6PnLXESJaVYZxkPkxvZIxg/tz5XP/O6/jIjR+mumoiyX6DnM+P3Y3K08HV6fI/KCGaPKlqEgsWXMTU82bQdfQ4zfsPWDd0pZyFi1PRKmWtXIShTbdR5OYp5Sln7xKwtaaGhl07OXjAxysdQnpIKgquclYTOaqExPLFZs2aQXpkmk17t9LSatOvKGWRLCkUnvJAFOEHbXiqGKUkR80JgqANpWK0mWMUy2JMENjx1st67NXvbmLrq5vwSpPMqp7KmZOnM2zoEAYOVBT370fCG0DFmJGMqxjPh99/Ix/4lw+QHjuawKkGNXDbnbfzw/vuQQddeCnPIle6Ey/pkfWDAuSqJwd3y7EMUCJu61wpZyKK9Q2McjYqrnnbe/jIh27A69cPibS8K6H4yX338vM/PEDmYNZxTv2IXO8pi0wlUx6H/SM07NrJhi2b2F6z26GHjgaTj1yZbvNlxBnTJ/8+LqjftY+OjqPMmXdxD7POyUahUkL50JHs3LmLPXU7kELQGViun9ffI9seWO9FA/0TkhP6MP09RVNTHQePtDBr8hyU988xv/0DB1i2aL8DQYxlT6/n61/7NtmMzU0l+3rQqfFd3jyjjc0vCJbP05LhjKoyvnTbFyirkPiZDqscBArl1nmSC+zE4kmP7/3wbn615IHIyPiY6bKBgMYm6nVmoT07Aud8Y3zfErUz9RneftWVfOLmj5EaMASDxhPWQsK3CRCpPuMs2tsCNmx7jb179xCP9UIHhiPmKM0Hm4nLuDOGc6i1iqGDDnRnYL8j24gUMUrUIK790Ad52/wrWLp8KUJJUgOGkPEzKOkxNj2WyvFpdtXVUVtbS1mZTecAkEymnN+U787i7e7U6HZHOs2SHDKU6qrJpIak2LJzE+3tR2xOw952x6ZNB8J0oTyvwGcrt3PM+WbZ77IBnpe0R51aG9qCgwTBMaDIgVsKJa06csrUc/nMRz/J26+4MuIpRP1F6ygwjYqAJ5b9mcWLv8KPfn4/+qiF9A0ardsijphFrQKM0dEkHvg+QihMSxsyXsyUMybzqU99hmve+26mTqhGG41y9SSi/9me5OvgNE/qdPnvFUca9H0f0cswengFl8y7mMqzq4jFJI276/GzLci4TUYcOCQLISlWCWfpYnLmlZbHQLYtS+3OXax/dT379zWQHjsOJW2wELqsa6yMP+QqSiGpHFvJeWefy+EWn+a2/Rw3fdAtAUGn5b0GgSWjIwSHgyP2OD/loYMuR1i3mK4JAlTcsZZiULOvjrrdtYjeknETz2DqhEoumXcxU2ecx/yLLmbOnAu5fOFCJp0xzvr/aY0nJTX1dXxz8Vf5zcN/QIq4RY0CjR+0oGScw/pwzloCUZjImZwa0g9aEMKS6KVQDns2keVK4Pt4Xop3v/VqPv7xm0j2G2RTIAkbtNx9/w+5+54fsmvXTsrLRxAEWVuPyqXqknG0MRzyW0l6xdQ3Zqmt3Rm59kdO+K+DXOXUmt3WG6zqTxYn2LpjOx2mIxI55crJqnghBF6JJDFoIFteraWhqd5STJIp/HaNMBJzzL7vWOchkIIuY5AyxrNLV9M33ocZU6v/KQyx/uEDLCFj6AC+8O+3U7+zFaWS9ljNG8iBgy14Xgrfb0clJVnfpyzlYUSAiRm+8c0vctbUNEAUXEF39VahU60UkiWPL2Hxf37HOZVbjpLDLkgmPTgqiMSHQpy008j3iUmqErJ+M1Oqp/Led7+bs0afwc8f/Dnf+uZ3acjsZ/q0c3LJOtHMmnYeqSFJ1r78CrJYRnn1YhH5W0QqHbuUF6GURZmUQ3tu++qXuW7hO1i96VUWf/WbPPrHP3D1u6/Gk55FzdwxRGVVFc31Dax/ZS0jysZQLAV+e9b5oRAFG0olEFLiB21gYvh+K1dfuRAjoLpqMvt3NbC1tgZTZJh2ZjWqeCC+n8UP2iK+WuHOMeebZayLKp7yrFDAGbFKqZAyjhIKKa2nVDpdweKvLuajN3yMivIRuSbMQ6xCM7ywVWvq67j33p/ys/vvY/26dRTH+0VBj+VYOQ6e1gSBHxGRBRI6DEYfo2LMKK679v189uOLeP+176diRBrlJscwuOqh554Ork6XN1Uio9t8omCe919EYEYzOpVm3qy5zL10PiWDh7K55jW30Nk0W2AJ73be0u64vQiJVbgOTg6kOXOQmj01bN68lZrarfTuijN+3LgC1qvsdmyogaGJwVwy72L6FQ+kbtte6prqI1PfZGk5EhHlOfS8ODpojzJDKJUEQjPg8JgL0qUpXn11Iy+ve4UVK5ZxVB9hYGowqSHDSCqFp5w/E5psZ0A2m42O919a/QqpVMrSzqQg8LMoLwFCEAQdSOkQdNOdgyWi+Uep4mg9CHRgx3PYDM6j8OM3fJh3vf86FFb05AmrLP/JD+/hnnt/DEBp6TCyQTaX01EYpCzG91tIJRMcDo7Y1GCpkgidBKKcj/J1katCdWZ0bWw/MViH+S2b15IakqJybOUp+1r+2jdkqMfoMWmeeuIJkmoY2hwnyPokByehSGNchgx72GAwgSFZOoR1K9YwPD2G8WeV849e/uEDLO3D/fc9wtJHniaVGoTWnQghOdDUYqWzzlHNGI3nSer21ZIs8bj5xg/wlv+PvXePs6qq//+fB9aBdWAd2Af2yBkZYJABB0QdFRUUE7yFqWVlZWWlZal5SbtpaWbZxcquH7v56VNaVlb2zT5ZmaKioqKgcmeAAQbmwJxhDsweZg2zBtbA74+19j5nEK3f5/Ppos27h8GB4Vz23mft93q9X5e3znmF5/X+V/Fj74K+eMVyPnbT9eUvwDCFyrgxUmwAanq1v9hFPy7WwZAsYy1KZdjQuIG+1H5+/+AD/Ozee8HuobFxNZ1aM/P4EwCSnVHt5Fq6+vaytnFDOYPLR2c4RCybeEGVCfaWMAi58aYbOXvO2TQVmrns6stYvX4Vvfv2seDhhcycO5OaEYckqqaaQ/JMm1rPilXraCs2A5ItrVvJZEag/AJkzH7nw2Wtl0sLmpsamVR/BFNrXb7YIWMPZWQ2yxtOP4+P3/wJJo+dyKJlTzNIDE38oIypHKuWOWp4xNAYk7iyh4Fij90HwJaNm6muHs9F73k31151NVMOm/ZSDYvfdkc68iR711j9/Of3cPt/fIOnn32GyBiqqkehpHI+QjryRFbjZcegVOh4DdqNK8PqPB+85INcdeVHOWP26xieG46u2NmLA5rzl4uVGKiBeqWKN2r9oVj6+RoZ2z98XA4bQkPDCVx4wYVMqq6jtHULxR3bMd7vTkiBUgF9po+x+TH02D600ezVfQjlNmyBCigUtvLnR/9EY9Ma6urd9znxDqwMEib+mhkaphxFw6wZ9ESd2N37MH0GHUV+HdaJIEfrvW6NtS7IusJT07mGS0GkIzLZYQRhQFNzgccWPMaTzz3Oxg0b6NoVsWjVizRuWMcDDzzInf/1n/zoxz9iaeMy5zwu9rqGLupEeM8oozVBoNhje7DaoWYH+lodyJF1HF9THmRYiPz3/OJL3sdlF10KCLTPW9VG86t77uVrt38Nm9pPWBN6vz+THK/2HR1UhVVY280+9hEEVVjbh4mcyrFUil5KK+FlkCu8KPvAx7Ep6RCF6XNK04VPLWDq4UdSG29ATXLikoxdcFMTJRWHjMmjZI4FC5+jfXsH2UwVpOK/dxYRcqjEdLsnygYBkY7Ysnkzxxw5nTAf/LO/Pn/Xek03WMbAnXf8is/d+mWqcocSRX0IK0FIJBkGK8V+3eO+tMIiLHT1Fpk7ZyY33HL5AU2UwezRyW7QGpv8nVPpOEfxG2/4DFF35P8FiMEC3euc2p0JpnXKvSD25ToIx6iCgwWuEQpDxYamtTQ1bSYYKhFZRbHQQqnUzsgReUYeMoxQhV4gIpg7Yxa6r4dCYSsbN24gM3wUpCyQSUKvhXSNV6lQQknB5ZdfyZvnvZkVK5bzpa9/ibaojXHjp2B3GaLOiEVPPcfcU2Y73pUfk47Ojea4445i1YvbWLP+BSZPq8eYCK01YRgySA1BR92JaZ+wgp07O8mOyHLenDMxxjBh7FheN+tkGo48ArA88OhfeG7RM96V3pY5EJ6Iays5arHicIiEVB/5IM+uaDfbtmylr3cfs085hUsvvZR3nv9O1LARBxUIx2NBKR2K+cCfH+T7P/k+Dzz+GNYYtLXkAxcUba3FdhlsyqtI/bjXGkNknLljECredsE7+cwNn+KMk+YgVXn4d+DOPq7+zRX/FgTQgfr7lDGUBTl+H1LmRsV9gNsWKCGYMOUw5sw9ifrD6tjb08umli3oqIQ2PSiRpkd3Y6x1/npSIT06UyqVOUOFwlYWPLGAqLeLOm9YXNnjOTulcpMXjgh4/elnYTP7aWxcy5Ytm0lnhhAEoUOCrSUfVrFPpLCmFyDhMrmmIID9ApGV6KgDK/rYSw/j8lW0lVpZs3IlD/zlARYteorfPfxHWtoKRDoiKhUxWpOvCRkkhjpVsRCMyY92TWQUsYc9BEH+AIf2l1ufBSLOO/Sos9aauro65p12FtdccW3CYnKG1yUWPrGQO3/0U1Kpwc4qRxvvcN6VKI2HBsNoj0pUBdW0bG0lI1OuwXQSRQLlY9QO4IS99DFlBK4yt9qvQ1YIx8mT0hH1bR9N69cx75x57lxVnMDyEhVnrbr1cEbDdNasa6ZxdTPjamrZ1dnlbTzcv9OdnoYjBFGxRKBCdnQWaCm0cOac2f2AitdavXYbLOOsVz7/hdsZlBriUJzhAbpXo7UhGB3Q3rbNkZdNL+FISWlHgeNPbOCmz3wEqdJIlaHfkjQYEvK8rBwZQnOxyH9865s8s/Q59nRZ0hmfAddX9kFRUmKtQA1zBoAmcv4hL0WuykiN1l2oIOtyCnEqDtNniCJNoKqIohLPL1tOdvgoGo48glJv5C0TYGbD8fQaw7PPL4E+67PsNOyTFFtLqOEBtjtC7hdc+4nrufD8d7JixXJu/+7XeezRR0lnhlDa2eq5EVAsbGLRkmXMO/OMfs7Uo3OjOerYyWwrtvLiiuUEgYsa2icGOf8ZlU6ibqzRjJt4KI8/upATZpxI3cSykefSpka+efvX+fPDD1HSHV5taSvUOz4tPj4+lQN8vwOzRhNFmmx2CB+49DI+d8PnmFo3NaFpxjTyyvF/PNZbvGI537vrezyy4BHWNq71Em6bqAqNNlirCYMwcd7X3Y5rJvZCbX4cbzv/Qj79qZs483WnEg4b5a6PgxENXsHDagC4Gqj/Tb0Mg+ElDyubHyUV9ZPrOfrEY6mbNImu3b3sKG5Fax8FJSVBGPpNhrt4gyBIkAzHryyyZMky1i9fRcfeburqJyff0ahCbZiAIsYwffoxzJ49GyEGsWZlI607WskFVQgBu/QerOnuF/8CbiNsug025bhjQZBBIOnVhj12P/iRV/ylrw6q0FGExZDP5xkkh7G9tAMpU2jjvAi7Sp0o71tnrcVEzmJBG13mYHGgE73wXKuy75X2nN55p53FTR/9JBqDQnjhk+Ke+3/DF77yFfpS7h8opVwqBpbQZ87u0rtpbytRlQ9p2Vxg+uH1tBZLQB8SQaS7sKSS9xGvj0kCBpWc1fh9x81VHCAf+5/58agxBCrtEibaSyxeuoLzzjibTptikB2E1mVLjgSm228QaZePeuSU6axdt4llK5YxcfIh6JIfd1qL8SkpwovLjNFgDbtMxBFHHcn4MfnXLBfrNdRgee+pyP0qJFz0jmvZvNmRr5XMEHXudgR3iU8CVwQjnbdU1FtiQl3IddddRsPMyb558GO6PZFHrsRBXtFdtD+4806eevJxVC5gR2fJ28m499E/i0tgeq3fjVhkMBRj+ip2HngiunUmmH6cF8PB+DR2IQQ6pVGH5NmwpZmmjWuwYj8zG2YlXySBYEbDsaT2Q6F5I9uLEblcgN0PYp8z2pT7BVd94mNcfP47WdnUyK233siqTWvJVQ3z/KmMJ+QLZDZDoa3IxqbNzJwxwysnXfDw6Kox1E4aT/u2Np59/kUyuVFY60xTjfGhxbaHCbW1bG7aRFXVKD7w7ouTbL97//hbPv/ZL9HYvNwjiqmypQRux7ZL7wHwxwivOnLjxyAI3a5bWxoOb+Cqy6/livdcksTXVN5MBP2bLWMMd933M66/8QZWrVyVeGRVZjqCW8SCQKF7tePVpYVrrCbU8M4LL+JT132S0+eeRjBshEM4X6lTeo0uKAP16i1jDOGIUUyfMo0pdRORQ0bQE/VQ6nRNVKRN4qUFngSvrQ+yt1jrmq71mzayZMnzNDauYXrDkTBoCEHcXBmD8U2btU55pkYEnDp7DvX19axdvZaN6zZQVX2oD0Z2whwlZEJ3kDJABYLd0S5UkPMJDRZwUTRxfIxbf1WibrQI9jHIIdYq6zdtLns2bo6UVEnKhjW2nKzgrW2kcLFbSgo3kfDeXXKIItpR4NDRtVz30at5/zve437ec8WQzg7iFz/5FTt6NdIndyT/Xkq3ifZrTi7IYHQfuSBHR9SJUmnnyi4l+AikJLu1PP9LkCK8CXSMZAVB4EeDxn0updwYVzoEMB9WOeAhCMFadpQ6UeFIjp1+lPN/TlCruASmN/Zog6BK0ru7j9KOZrZuLWGsIRyehz6JMWnfWFmEiCPcLLujTra1FskEo6irG/uapEW8JhqsStsE6ee+d9zxW379i/9mZC6gzwoivdurzvBoiputl3aUUKHCmBJnnn4W77/yXPeceyLEYK/uGlxuWSrjBuOb9P1//D3f+f53KXU6z5KEQN7P2df02/kkag/fXMXcKBB+xLaXMKxKdkSVyJaQZef3yETMmDqdpkKBJYueRaqhzJh+TOL1JISg4cij6DaGDU2r2fBCKyOyQxFeUXficcfz2Y99mmWNS/nW9/6Dx5YsxJmrp8Efr7H5MbRHnbTuaCencrRsamLx2hWcOftMN8oabIg6DbU1tRw6vpaunTvp6trlXNiHKESfJagKETZFa6GNIFBcfMllnDx3DlFU4uf33ssPfvwjtrYViP2kLH4MkLK0trXSY/agQuU4TLicwUF2v4+BMJRKTn3ztje8nS/efCMNx8/AT2SRLwMgSWD+wgXc9KmbeOAvf+SQkXl60wajDdp0gUkRVOWx1rjzI7OeB2IxfQY1WHLC8adw86c+zVlzz0QplcTovNYWioF67VdlYkQ+zPO6WScze+4cunfuZumqFz0/S5atBIwlCKTPPnRIUJwQ0d7ZTq/tZeETT4PYTxBUESjl0WJbzvH0aluLoX58HfPefC7p/YLnnl2MNX0uuzTSzpvK+wcaY9nXtQeREeX4Hd9jJCStuCqDkClPCpIECmOIvTiFEuhIO0K2dei1FBJtbYIaGa2xTmqe5AZaa9HdHeTDcbznkndz8VveVREGL5ACfnD3f3L77V+nsztiUt1YWqNOZ+76shxc+1ceu5+PvJWFMCSIkfTIFN6XynoTUIRF9FmUCjDef8tikKSxxo8obRqkYNuWraxatZqxtWOZWjvZk+EPQEAPiA47auok1jRuYu3apQiRJerWSKG8WSzeL6yv7HgfSJ5bvJKu3SXeeu45iXr7lfIvX231mmiwDjwZixY0cvd//QJSghQyMX9zNz6ZdOORibzTdoE5c07iQ5e9nzDvp+WDD+TKxDuC/lyGF1cs55f33UuhsMGRnH1sC4nEtzJ1vax+i9UosUGnsGnHihCCmrAWSx+lUns/BMval6oNXdSDJVCSqFSkacVauo2h/sgpbjeGu7BnzzqJcEzITt3BtmKRPgQXv/tdfP0LX2FZ41I+e9ttLFr0LFmZxgL5MMdu9mB0D/tJoZQiRYowCIm6NWtWr6Z50yamTZ3O6FFjXZNoIiaNncDQkSNoXNdIoVRCZlxMhZBQ3B4R5iQzZ57KTR//BKVSie//55384r5fJ3yOJKdxkCLa1QqkyAU5JCmM6WNCTQ0dupudxe3JMdm+fQdHHnkUH774/bz7Q+8lH4QOpXoF3u+mjev4xp3/we/++35Wrl3pPl8ap2gKQ0aHAV2mm6hYwmhDPqxGKthZ2o3t6uH1bzyfay67his/+B5G58omaS/HsRqogXo1VKxGtp6jFSrFjLkncsacM9iru1m1fB0trZvJ5Ub5DUXJIV/5kH1iSILAZKQjqhdLReYvmE/X9p1MOHwK+RFBhRO86Sf4iNflk2adSH39dJauXsTO0i6CIEDlqnygukNoRNZ/uYVNCNv9mqvk8cEdzmPkJwhCSiUnjnEZhO4YBCpgH/toaWunOl+NUk7Rp4IcSqiEU6uEItId5INqLr74fVx44TuJ48+scM3OD+/6Eb/+5e/o7I4IDsnT0bkDa3oQMuWd6V+JQ/XKj0OPPCVuVclm3B3jsCpMGlqXRZtxx0w7e5vY0Nj5QnYjlEQiyWSGYTBsaNxAmM9TP772ZV0VpHf/R0D1uGo2bNlMsaXo7GnAb3Tdew9GOloFHsEcVzWWLq0ZHY7l8Gnj/DXocdJXeXMFr5EGC0hCLU0El19+FVu3RvRp62BXqRJnYqMjP2JzGYPxTfiGmz7OsTMPpdgSoUa+9CZpoB9EaoFCqcCNN36CpSueR0qJCiQ79S63o9K2TER8CXJVOcO3iZ9TGOa58G3v4OPXXkfzxs2Uijte0ddESuk4EgIXB+GbnyXLXqB1y1aOPu6oCn5ERMORDQwfFrDk+ec49ayTuf66G1jbtJLPfv4Wlq5Y6cnrhjBfzW6zxyXSi0w/Y1QdlQiCkFRqEOtXr2VF43LmnTPP8Qm85UA4Ps8Rk6axpWUjW5u3opTCaEPtuBqkVDQ1rWL95hb+8tBDPDz/j2jbQ6ByyEBSKpRcgzXYkdbj17Xe16dLdyPxJoVSsmVLG+edMY8PXPxezjn3HAKhnEu738lVZgniDaznP/4gX/7al1n84iIKhSIyCBJPsuLOCNtr6Iq6kcLt1uMMyH1de6ibWs9Nn/4UH3zfJdSNO4zE/8wrK18Li8JA/ftV5QY1JsAnPHljyR+S55zTz+KohiPp3rOb5ubN0GMcr7PPsM/ucwIerb1paTlqSpLhqWef4dknnqC3zxLmD0V6+4TKEhX/qxmfZ+4Jc2jdsZ2lS5fR3tlKdfU4SlHkGheliLQb1fdTx0HiGO/q5R3O4ybMGENXtyYbKoztc07ypU6kzJL1NjHaZ6LGtjvxpnnLxs1U5Q7hqquu5IJzz3PB2kjHOROSL3zjq/zgB//Fzu4S+do8pR2tCJFGqSw66gJSr7i+/7XHLVtbyAU5x+UyjicqhwWIPnfvczFdlkAqLH1gnEP8vr7dCOXBBx9IL5TCRIbIdCBFBiUVzc3NtO9s5/gZswiVOjh1tEKFXVOTJz+ylscXPsaeqC8+/HR0dZIdPsLdo3ttgoZqvRtjLY89+ghzZs/2qkJRQct5dddrpsGKKVMLF77IPff8ljCsJdJOdSKJHdo960YK1FCJ7dUEoeJdF76Zt110inueoV6uewA8uaNYRKnY2NP93T2/+TkLnnwKrSNkELBH73b+R7GyzXtQxVYIZeSqnL5ujfFxM5pT557K5z7yKczgfdz7k19R3NGcBGcmcToH7GTyofIeKV0IPzqLoiKt7TtZs3wVhx99FOGIwP08MGn8Ycw7bx5zZ8+lT2s+dv1NNG9qIh+GmD7tx3Pu86djToMajNG9YBxZUWuNDCQyM5zilhYWr1pJ3YTDGT1mjFMmIRg7Zgy1Eybx4nPPoHsNNaNDrrzuIxxz5FEsfPo52optTnaMBVKJVYRDFLsg1edtNGLY2znWK+lgbyFA7BV8+IMf5h0XXsDsGbMTbkjMlYiMcRw4HEzfVGjmRz+6kzvv/gmF1qLjDuRDoqjd+aVZkCm3G1ZKJe71pVKJ6VPquPjyy7j28utoqJ9etgM1Jhl3DDRXA/VqLfGSZseVAR/rUg50Pn/eeUyoruOZZ58DLFGpC5kd6lCkinBCE7kGTGtNLjeK4o4SCxc9TXNhE/nqKg7JhwcXgOBWvNG50Uyffgxi0CBaNhfYsnED2dyoxHLGqX8rkP2YL+mbpyRp4WUczq3fFKmwiqzMgE355jIOsc8wJhhJa7GY+F1p3YVUGcaEo9mweiOHHTaJG2+6kblz56KkQ38AIq35j7u+z29+ex/dvZogCByHTKYrUO7U/xi5ih9X56spldqxts+tj0qhOyOEFQRDFSor2b5tK5nMMNcMY9ltdvlxovDCBePPs/JcMI0UGbQuEYZ52jZtZn9mMFX56sSG46BNlr+OampDBtkMCxYuYHigSCNIDx/ijmnKB16rAAArYl2jYM/eHo45fpbj2L4Gmit4VTVYB5ddmT0Rdq+7WJ59bikf+sB1jAzyFLa0UlVV7UmY3qnI6Wkd96qtgFCCN7zlFD505SXldcG/RCUaYQw+gdyVFIL7/vhb7rvnF4iMM/PEz7zxD1s728mKbNkU76BIlvtCiP2Cuql1fO6GzyGV4oabrmfhs08lF6H79JVZheWdzCAGOa6T95gqFR3CBLBm/TpKO9uZfcZcvPUlVrgFEyu4+QufY/GSJxFZNy8XAvB8MCHcQtAaRWRVDu3hcQZJbMrnNgIik2FHaQcPP/YwQS5L7fjDMMIp/MaOGcO5b76AubNncuqcszj9xNms37aZZUuX0bSlQLG95JM63OexQngyaRqtnWQ5igxhGCRJ8Ma4HWc+X8N73nkRV37wcvJh/uABosImoTO/W/Bnvvf1b/PEc08lBqhCOYuKfFiNNRZtOlAjqshXuRR7LESt7Vz6gQ9yzbUf44wTTkHIsnaxcsQx4GM1UK/GernrNEZkK1EmUfHzE8Yfyumnv47NW4r0pHexp2MPutenYfjsVCEEJd2OkFkshjBQKCVpalrLEwsXkLJOhPNy78MYQxgEvG7WyQRVOTa3tFCKIp9d6JoW6+Vtleq5Ax3LX87hHNyyHWQCSqVW56W3s5f8IXms7QUr2LK1maqwKnlPkgxGG9qjbiZPPIyPffxjnD1nLoFQiQ9h49Yi19/8MX5//+8ZWzuGoSLjN2sutkwbw/YtbYwbdwi79O7/EXIVP7b9zlUG3d6OFGlOP30un7z+BuacNJv9e6ClWHD3Gm/MbIXwnn2xRYSzJLLGEqicPxceKEgLnn9yIbkRORqOP4qD6aL7ZesKQW1dPS1biqxasdRFoA0NML0OCQxHh9g+4XlxrqEdKmH1qlWsWbmCM+ec6Y1RX/1r6KuowXqZnc5gmSgZ7rr7t6x4cSMZGdDXnfYxShIT9RKOdFC2uwhKWDQzZjTwkY99iHx+2Ev6t8oTW2qNCEaWJcYrmxq54zvfoKnQ5AjQugspMu4mbx0xPCuz/l2Ll+VgYUF3WUYoxVXvv4oTjz2Kpq1F7vrlzzG7db/3kKAzVP57myw0SkkX7Bwo73BuCfMhzU2b2bR5E+NqxpEfFXOTnBPxpNp6Fix8hKjUjsw6gr3b2qQYWzOG1mKRqiDn4oRU1nlCdTsy/uhwJK2lIlJliHQH1vTRvGULkydMpH7cYUSevCqFIAjzTBgzhvv/dD93//znNBebyR9ag8z4BVENRpBGRx10WU1KpFD++AWBothcdAigNuza1cm8U0/ns5/9POeedlYZQfLHufKrb7Foo/nmj77Pz+/5OU2bNzrlEy6MthR1eMVQOjH6CzJZmpubsdZyxhmnc/vXv8lZp59Kzaj8S67CfucnIbXaATRroF419XLX6ctdw8kY0XvgnTNvHqNGjKJLd9O+bRs25cjf1tuahPkqjNHeY64DS4pAuTH+wkVPsGnjZk487oR+ApEDX8sYQ8O0o5g5ezal7a0sfWEVKqN8fI/wyHosXHq57NKD+Vi5sWIUtSNlhgk1NXR19ybcKWsNuSDnTDa1W1tkLqC4vcSMI6dz2xduY+6xsxAIH+gc0Fwscvt3vszaxrVoa9lPHyXjxmGJvYKEbGYYu6JdSH8s/qdIlhCCQOa8AEdwzhvP40s3f553XvBON0UYN559fYIXn3+a5q1NCCGJtPUE+1htCdJzzJzKsC+JOAS3AY66uzE9uwjH1FA7vvYld+MD1z0pYeqkSaxcsZKmpq0E2QwwCBAMzij2231eae3U2WkEg6WgrdhGQ0MDNbXha2INfRU1WC+DYHkz0M9//rs89ehiOiMNqIR3hQBr+hBp56CLibz/iOSyyz/A0cce7r6j9uURCDVSUowiv/uI+Ob3/4PHn3wEFSqwEikcoVMgiEyH2wEoQSlqB5F6WQ5WrGp80+lv40MfvBAD5Eco8ofmefAvC9ijDemU8B/bff5KJMv5YkmiKGK33Ufgd0fIWNljsRhWLV1Fz94eptYf6fgR/unCfMCcs89g4eLFlEol3+wIhBS0Fovk89U+9b4H4XPCrEkhpaC16DgKLtMwQ5ALaW5qYsHi56idWMv0w+qSY2lx47nbv/otlq5a6pol76fTQ48LlkUgZAZrDVnhFIzGGDdmUAprLGEYMu8NZ3PZZR+mvq4eXemtsydCetWnwaCNphRFXH75h3j+6WcpdRaRgY8uwviYixyBzKAj48eKGUqlErW1tVx++WXccu2nkKNUkvnY77qrUJPGNdBYDdRrvg5y4cf+WZkhwyi0badUitDG+ffFQh1XKY+iC6JSiTAMWbFmHfMXLsDuGcTM448DIIoqxERRj/cjBDUiYOYpsxB79/HEM8+4KDC/3rmRnh/tJVmufx0JcgbIaWbPOJH3XnQxm5s2UCy2YEzKIee6vCGz1rJl4wbOPutMPnblxzhi6hGuQTOGQCmKUZHP3vwZfv/HP5DKDPOJD11IlfZU8hT4eKyYZvFy6sC/9XEUdXBE/XTeeeGFfPza6zjnrDcyxlvfxHX4lMMotG9nW3M7NmWTSQ5+A4y1YC1SZZFkfA6iQQ5zDu9YCIKA5atWsWXdFuadPSeJ14nrpegjhPks+1KSxc8uJtK7fVYrDB86hNKOTsfN9VYZUVQi45vs1WuWMvesed4G6NVdr4IGy8B+DanyTa4fIVOm+dEP7uXu/7ybraVOavJ1mMiPAoVMEA0rQCl8QG/EW951Hh+64i0V0V0HcBAOfOybl7t+9TPu/sndzkwz4Vbhs51cNpU2sZWlm7E7VNY1R0EQJLlM1lpOm3UKn//yZ+g0faxds5K9g4cyo76eM84+g2UvLCXqjNzkUSpKup1QZcvE+QpvEuU5VsL7n8SonrXOZ2btyg0U2jYxZ8Ys98XUbrcYDBvBiccey2NPPZn4wGijUcOqnIlm7LvieRjxwud8bJzeKMyGRB1FLIIgI2lc1shxxx2VeFw99cxTfOHzX2Lp0sXkx42FQRLdp1FBQIo00uNP1miqgmp8D4TF+lR2jRCSM086iy987gvUjArRGAJRhqTF4PLvLZb5D83nlptvpmn9emQuk/jMOKWNUwnt0jvBXyPGGwZe9JZ38ZErLuOMOWcnfLKD1UAfNVD/lvUy48RwxChmHn8CxzRMpxR1OIGONuTzObaXdhD4DZpDXTzX0liCqjyrly+jZfNWOvd1kc+PIwiDsm9dpaEzoIRk/MRJTJ82mdXPrqa729lDSCndZmufRHeXm7qDZb2+JJvPWGpqarji8us4Y85sFjz6JMYT6AWg9oPptkTt7cw740w+8pGPctzUI9DGuGgdpVja1MhnPnUTz61cSiY3CjlEovsMUmVJbI29eXTikWe96u8VkCqIBzGumQrDqsSO4fRTTue6y6/jig9fwcz6YzCD9zlbiSiiZdsWbO/ehDd81DHHsWTVYorFtn7IXzJStdb5h3kEMFQBhdYiQU4hhdvEV1ePIurWtG7Zypte/4YDJgb9AZD4Mjli+iS2tbSzYcMGtHE+ZqQEw4OAjlJHElo9PAjpiHYiJXR2Ruzq6GDumZXB0wcDWF7BrflfpF4FDZaAlIT9Ec6gySaeV8U25zNy262309bW68zwihoVBuhSL8MDRYfeSX7MSHa2tTBUQbeNmDJpPLd89pMVasHYcvLgJ2uH6WOIGMRjf1nAN7/7ZcAypmYsXXpHEtdiXk4tqE0/36oYuUFAfV093/rWD9lr9/Olz9/Al7/ydVYvX0JVfgzTjziKM848g6bCegqFrY5wGORcsKuxrru3wmfiOZVb4oPiv5ztWpMRuLFeJkNT0wZat23lxJNPIPD8LmMMY6rGUDe1js2FFta+uBKVHYnps0kzVenpYq1JYm9c82hdjIZ1EuptWzaTHTWC182ey9gxY3j8maf4zC23srZxBZOOqaO9uAObctyK9qiVtE1hhaW9rYMUAmv7vGrQPV+ppZVAjeHjn7yOay+7AgEUo4jQW1DE721HHNthIj578+f45je/jU3vReScC35UKjn+lHeD3l7qRHiFpMBSU1PLRRe+m7e8+Xzqx0/pp6IaqIEaqJevys1oPswzY8YxZKWiWNrOxqZ15MMq75vlkB6B8A7qgtaoxKFjxtO2q8SihU+xpmkNU+unkh8V9rt/Vm6qA6Wo82aoTZs3Yo2lFDmit+1z5sZRZDDGq/T+SjYfFgqFrYj0fmaedDKnn3ASqzesY8OKRgI1HADbB8c0HM27Lr6Y2Q0z4g+OkpKlTY38xze+znOLn4F0GjlMEe2JCGJkTcRIm7MsEAApP5H4K0hVbIrsRgXlZlOXHNf2nW9/GwwexMMLH+Oppxay4NHH+MvDD3L3z+7m3vvupVNrRo8OGJ4dybwz5nL/Aw94N36IZ4BKCIz2sV++qUOAyjounbYaY0kEC109uwlGKKZPnp40WeYAY+XK8zX1qGN44rEF9PVZP041DBXDMKbXo1iGwQzyfmjWKRK7OxmXn0BtXbW/97zUjulfvbmCV0GDlRzQlPRZgGUkSynBww88w/e+dze53CikDJxM1SvvBjMILOzr2wvS0q0jqsIMH//Ux2g4blLFqySXMWCIjN+9CEfEGyIG0djUyA++/x2Wr1lDJjeCoSLFbrPbOdTag3OsjAWpHAFeSJ9ZBehIowJFoAJyYZY//ff9PPnks+zsLqF7d7Po+efQvV1MP+ZILpz3ZmQwnEKhjebmAvl83l9ojuwdBKHzLhEqCQuNM/syflQoh+SgzzVF7du20bqzxHEzGhzC59V2U2pqyWYztOtd7CjtSBYhhx77Lx1lWD12qrcIekwHGZlFChhXPZ6PXPsRTj9xtjMv/dZ3WLxiMdlRAcNl1n1ZDahsQHcUoVQWazS5oAopy5YQgZJobTj15Nlcee01nH/GG8rnvYJYHr+XQAUsXLaIr3zpKzzy9JOE1SPd3wmB1Zp8TZ59Zo/fQcvktUxkmDPndD525cd4/elzCIeNwlRcFQM1UAP18nUwIrKSiukNxzJnzmz27t3Hi0uXEAR5kAIdGWc86cfpaSRisEDm3OZzR7GNJS8sQQ2T1E+tT54zeQ0TB1cLaseNp2HGDBY9t4io1JlEhBnrLBKCMJe8x5dm8zkkKwgU++wgtNYsfWYRpmcvc99wFqfMnMXa1Wt5Yc0K9vcN4ajp9dzwqY8z+9iZZTNhYP3GdXz3P37Ac4ufR4gUNkWygSzpmPBf9t2SMbdJqpf4ch0MyVLSGZ3GasmEl2b30me6Wbl6Lffc83P++MAfWbDgcVavXcOKNauTUen8+X9hW7GVU089DaUC7CDBf//+t+RGH4LtM+54eqhOCJE0PMnxFqB1F/mgKllvS6UCHd09NEw7gjHeA/ClE6AyYKGUQI1SLHr6WfpI02thuAoYpoYxdPA+WkttBKNHsd/uQSCxwtJdKtGzr49ZJ89GqTL14tVGwfiXb7D6EYkPkG42Nm7n8zffxqDUEN/ESLDuQowvGqxB2ziJPeLtF5zPxZeen3xJ+i8Q7tYqharwhAFtDLd948ssen4xuepRWGvZGXX6GBiHdbiZf/+U9SSw1xOohfQkcul8q7TV/OWBv1AstLMnZRDDFPRZog7DypXLWLxkMdXjqjlrztmcfOyxbGspsGndOkqdEVJCTU2tI2T7Zksq6byoBOjIoPz7sX3GOaqnoNQZ0VIosOKFZRx94rHIYUOcwR5QV1tH9bhqVr/YSLEUERwSuIBXIRNECQFCDcbqbu+SLkiJlDsO1hIGIW87/220bN3G57/2ZZ545kmmTZyEyEhKugQ+T1Fr11y1trUyLl/NHu+HInGRGNbCOaedyWduvpXa8fkkJDY+S85MOY6YsNz7wG/48Z0/5MXnnydQWUg7rkfsFL0r2oO2PQ5i15ZtW7Zy9plnc8EFF3DxRe/hiImTE1K8EnKguRqogfob6qAKRP//4bBRnDx7DvnqapYuX+7QfCHQuuTMJ71ljk15sc6wANtrKBaLrF7ZxC4dMXp0kFAN3Av2f81wRMDM2TOpGjGKlS+uRvdq8mGeYuT8phKz54STZfupC3dFO1Eq8BOBFPMXLiC1F954+tnkDzuUMaPzjK/J894PXswJ02eUaQjWUtKar3zldp5+5jFMyjJm4hjaoxLCI01Gu/D3yixVYyoQqZdRN/bzOfSIUvya5SYrhbGWpuataBMhEATV+cT/S+B4xrCfNWvW0tFR4ogjjmL2iTPRu3fx+GOPUD3+MOdbJmQFrcWZPJte7V9PIETK2W64k4YQ0Fbcyp59+zlueoO3AOovMDoQ0Tp8ymEUtu3kyceeIKsC2kvbGSyGYLo1qf37GCoGef9C7RpBY+jsKrFba2bNbvhnX+b/4/qXb7Diio3HoigC4xx3333Blaxd00xtdS3aCqyGYGRA1Bkl6gwVSIyJsFZz7KzD+ebtn/WcJue/IQ6Mna+4SCLjmosf/Pw/eeCBPyYxNVZbwnyV40IJn6ouy9lPldmDMfcKvP9HRdZVFHUgZJbuPpfpEu0ogZQEWbdraSvt4LlFi9C9XZwzdx6nnnMWKQtLlzyLTbkvcTxjt8KP7YT0AdLe90t4o4K0dY7DoSOut7RupKPYQc3YQ6kJnUKuGEVMq61jaNVwtjZtplQoIkYoZNqZemqrEdZiTJ/zorDu+LnMLt/YWkPzxk08/Nh8li5dSlXVIZg+7XK7cKrAyp1YVmXZpXcnGKIxmprReT54yaW8/wMXkw/CpLkqKwbxn1nQVGjmrrt+zI/vvovmlgL5iVXsTu1zxHXK/IKxNWPoiXqdsikMOf+Nb+Rdb303bzp9HsGwEe75ECghGaiBGqj/ebnvslPWKSmZPmUac+acwfrVq9jUsoUwH7DPDnLufoMkttdRAkyvQ36sEHR3R6xctprd+3oIw4C8X6MOrCQ/seFYWrY38+LSpQAEKkPJx4+ZivW4HwfLWvCRacYYZDYgkxnE6qUrGJYdxplnnM5Js07l5JNPYHxNjXdElwkl4+ZbPsfTS5+BrBttdZW6CfNV/n1FKJXxKjmS5sq9frLa/VUOlqxArmJ0PxbTuD8HY3pApBw0h7sXiLQk6taoXIBN7WfFmtUMVUOZO2MWk+rr2Li6icbG1YShU+sJv+m3CETa2TgknLGK15dK+s2tYNOaRjJZxYyGY19i3HCwxvvow49kbeNaisWCj88xBMOVn3z61/H/U8MVxR1Ftja10dBwLPma4J99Wf+P6lXTYMXolZSuubrrF7/mqUcWI9KB2w35i1d3a4RS4E0mhbD+95Ybb/gktfXVFc9ahjErO27XWAFCMH/hQu743nfZ1a7JVQWUii67UFvtiNhx2N3LqVmMScj2AvfFFEk4Xiohi1ssKlCIQRLdazBR5GDmUomVK1fR0lZgUm0dZ5x+FvVHHklXaQfPPr+YTGYYDJGIwS60urg9QqR95IO/7GUg0aUSKsg5gj3OCXnNpnW0btzKUDWEmtoa8NlbU2snM3xYQO+eHtZvaPT5X+5zRKYLIfr8wuTiF2KH43hRKBW30lxscf5SMZpoDFK5Gb61mi7bQ0akfLK7wBiN7dpLPqzm8muu5sK3X0AgA3+cTJmQimuFS1FEbxRx/edv5OFH5qO1Jp/Ps7O0y+0WA1kmchoYTNqPVAOuv+IGLrnk/UwYM4Ydpo9BYtBLOFevBQ+WgRqov3e9kv9bsh5oTRiGvPWcN5IWgheWrsRqN2Ew3S742CUzOAK4owe59fCZRYvo6dtL7+5ugqq8F/OYhCguhKAYOb7TybPnkJWSUrSTUikiUDnnTZVwYl/KwRJKYnGZfto4O5qoU/PiyhWMrZ3A5NpxKG9yXIxKKKlYv3Ed3/iPb/HQQw9gUynEEIXu7qgg5BuXJRvk2KP39Hs9n2TvEZ+X+hq+HJJFbKoajx0pj/Ti9dch8F2O4G9do2WscUKhri46u7uZMXMmdfnxTD/+WJ54ZCE7Ogvu3iedelxr48/DS5Gz+H2A6xGt7qG5eRMnn3wSwzPDD45memDEgR0Z8mEtCxcuIvLqcN2rfTNeQqm8i7IzGlJu2hOZnWhdon76dIJg2Ksup/BV0WBVoldSShYtaOSqq69HSUUwfALb2zrKSE6yKxE+tNOFXF561SW8/V2nVXitxIiVq34na59BDHZqui9+7gs0blhHVXWY7CikcuR1AwfM2EmarQTJ8qnpSiqHMhmbpLQbTxiPw4GjyCAzTikjhilatm8iIzIIIWgpFFjwxALy+TzzZs/hxJNPQHd0sWb9Ora3biU7zDn1yrQLTo2lwEEoaVq9iXETD2WP3U0UuXDQuDFav3wtG9a3UDetjik1dcmFe/iUwziioYHunbspFjZh+hyx3lkp4C0hrAsajVWUpuyorFTW2VTYXoIwTJorKUHrvWREyhkRFkuMrR3LXpNCyQw33XwT8848K2lehRCYPRo5tMy9s3sili1fxcdv+DTNWze70WpaYKwbD2irnTxaZhw3zRiiKOK4GcfxlS98hVNnnpC01sPEILcjw42C5at01j9QA/XPqFdSX7s9pzcPxq24DQ3HMnPmTFqaN7Bm+SpEZigC5zulo8itLUohA0mxUAQpWbtyFY0bmhByMHV1E13DU+GRFftqIQQzG46FdIolL7xAsdiMkkGFD2F/DpbxjYO2lnxY5dzQhfAUC82ypcsIcjmmT5nm7hZSUCgVufLDV9DSsgXd14cMJFFnO0GQc1EzWmO1IQxy7Na7y8elXzYiCV1EHMy364DH/sC6JquCI+XWtQ4glcR9KZV1nC3h1s8gCNi4bgOZESM496w3cNKJJ2Mx1IzKs0tHNG3ewrZtW8nmRiT5tvE9ydpKJEsmzvmOygEi4/wDt5dKTJlc13+UG3/uwdJZ6AxVRJGhrj7PzpJmQ1MjURR5hM8kyKAcKjC9+MeWoUqwtVAgHK9oOPKIVx0X61XRYCUdsFJERfjvBx5g7coC1sLuzh6XDu7tWRyMarHCwaVRR4HD62v57K2fTNzarY2ViC+VeRoMcrAiMhF3fO9OHvrLA6hcLoFnjWMF+i+ITWbeNpHgvpSDpXWX8+LyTZ+Dl2w5esGnxCuv4oi0QaagKqhyBn2lUsJdWPj0IqzYz5wZp3Dq6WcRhCPZun0nxW3OqTdWxbm3Ztln95DNOlM7JRWWlFdkOKd2yWCsNTz05wc5esYJTBg7NjEJDZRixqwTWb9tExuaNvhAUKdWNNYjgzghQEzgN9ZiTI9bcGxfwoPqMB2kpUttFyrtPbUgDPK0NG+lfkI9n7npM8yefVISbZR8mQZLf+QdhPyL3/yaL9/2dZrbmjH0QCrtY8WcmigMq1AiTanoRsPBUMXVV1zFbTfdSjAq9Kiiyyf0VmkO6RtwYh+ogfo/q5f4xOE2MjWjQiYcPoXqQ8bQ1LgaHXVh+lI+gcKgtfepCxQuqFlRKhYpFLZS2r6TkbnhychQCCcichYAoK1lxrSjOPWkk2jv3EVTYcPLcrDinkdJSamkPWeJhApitGHRc88x/ZjpDMs5P7xFL7zA9/7rh2QzoyCNW6sDZ8Icoz5SKXQU9V8/Ys5VrLo7aMLHAZys2O8wRmykO4pCuEQLJzRKg5R06Xb6TJ9rNCsQp1KhxJFHHsUtN93C+9/xbicQ8gKu+slTWL91E9t2bENr15TFCRoJv9WPWcH9XazKjLxqO1ABixc/S5ALmXn8CckdNb4fG2OQQ1VyfwM4ZkYDixYuResIaw1DlSJN4O59nb2EoxW62zVfnVoDsK25hblz5qBGVvKmB2wa/o+qzJVqXNnMdR+5BZkKymR06eDR9vZOxo2vZnd3T2LOGeQEX//6F6itC8pqvuTC93BtvCNIzPvh/r/8ke98/7vIqmxCUK9UByY7BH+xKa/Ycw1GF2pYFaTiwNGUt0GxPl/Pel4Y7uI1Di7Guh2C9O/LyWMd+kXCGYAlS56npa3A0cc3MGP68dQcmqfQ3MSWjUWyUqGjDkQmg1ICa92yJoRwAcjlqC4wFtMHQVWIjiIef+IZJh9Vx5Sa2uSYSCGYOn0qWHjiqSehZy+BzCIzyhl3etuIMMwTRU59Gea9LLviDFYFVWXUT3ium7Wg4ZgjpnP9DTdw0nHHH0CU7C/JLRRLfP+e/+See+8l6otQgUIGbgzg7CIg8OGs1hjo2UttzUSu/ci1XPS2d/lnqXSjfvmv50BzNVAD9X9f8bcqPyqk4fijmFp/JCtXLncoiRBE3XGT4i0DpATheJOFYgurVy2lZ1cvw8MRjM+H7hk9pzZerwCG50Yzc8YsujojFi9ZghoRwn7hBD/SKdV01OM4WsnmNl7X4wmIQBvDC0uWoNRw6uuPRA4TPPXoAqw16F7X9MgK9V3cHAVhiPaITzkb8RXU5n6jKqWjTMTpjyrOTMQ7NajBdGhNWqaRcijW9CGFICMyaN1F6GN9dMmR119/9uu55aPXc+LRxyXtSLK2Scnkusnc/8CDyBQwSCIzaYRStLe1UhVWOaEAjs+Kz6YtT2gsNiXA9tHYuJqayXXUj68lHuQAB0WcrIXZJ8/g3l/8EiGgtzPlj7lESoXu9oIxtAcNDJ1thupxh3LUMZOSIPFXslb6V6lXSYPlDmJjYzNPLVjGkueXooK84+7g1A4YS2bkMHb6caFFE3UUef8HL2TuvDmuoUjORXKp9ctQQrgdRtSrueFTn6ak26FCBVJWg4jky6Q9v8ClljuLiEDlsCkP35oU+TDPRe98N4WtOyhs2wQy5ZtDmxATk1yCip2ORDqkbJCDoYVIJ6aYaxobWbBgAcEwyRmnz+GM08+g1N7GihXPI3MZ8C7x4HaCu6JdntypsFbTvqOLqnw1CIhKETYF3b0lFj25lOqJNdR7J/YoMuRHjaJ6TBVNjespdnZgdBfnvPE8PnvDLaxYvYLNxTanRgl8/IIAq7XzNfHcqy3rNpOrGoVUKvk7rbs4beZpXH/dpzn6iMP7m0THcLR36n/8mae484f/yYPzH0z4BtZa2qOIqtDN/yVpF/cQ9SKl4MTjTuKO27/DjGNm+KccQKUGaqD+VUrgrBZmH3M6O7q6WLl6jdsAK0FrWyvV1RNpLRXJ4ARBUqaQQrJp3UZWr15J9aETqR033gmf6O/XJwVYKTnu+AYKhRaee+ZpssOGlUdywhko2wqkyHG1Yn+sSp8sS7HYhjZdzD7hVNSoLIueehrT5za8FktrWysZmUEFQcJZNaYHF2R/IKcqvn9UvC4xR6uc2CGQlHQHUqQ9nxiM7nZ0Bt3nUi9kNhkTKpXFao3RlnC44j0XXsS73/I2Jh82xcms/PpajCLWrF9HR1cHdbV1jB03hmeXLaO0o4QxXUiVpc8YrOjz6nGPRHnfrkrsyFogbdG9lrbNBeqOnEbNqBD3cmVlYeXaLgSIkZJerXly4SJUUEUagTFlIr+2kRNQ6QipHM96W3srR0w6jjH54RUN1r92k/WqaLDaikWUUnzvez/nN7/8LeAs90tRiSBQ6JJGeTVER0c32dHDsNZweH0NH/3U5S5rsLJiCIr+HbbA7STuue+XPDD/AYIg50aNnkBvzUEcgVU5B89BrzJxRLcesr34kvdx7fuuIOrpYOnKZZ6A6HcpNgl8Sn5vKGdoWWu9yiIDWFQudGGdxhJFEUuWLaVla4HXn3EG55z+BsZOrWNl40o2rNtI9bhRDGIQ2wrbCMMQFSj26N0IBNX5KnYWt7vdHJYwVOyz++gstdO2rY2qvMuxklLQViwyftwELnjzWxihhvHWd17EZe+6GDsUli5byrLlq5BZhfINqlObKBAOsduld5OrGuVjb9xOUWvDm84+ly/c8gXCIIyTG8ol3OsGYY6Fyxbx+//3Ox566AF0KoVU8Y4RMkpiba8zGTSu6QpUhgve+C4+8fHr+qmPBpqrgRqof72SKsucU04lLWFl42p0pKkOq9m0dT3VYZXL2wtyyWbU9Bl0j2bpkhdQIxUNRzZ4DmvkSd+uAVA4PmtN7USG9EmWLFuMVJLA57a6aQIJFypmb5gY4fd8sFKpRBRFNDWvYtrUaZx0yuuoGZNn5dpGp9gTgrS3ZpBS0trWSi7IufcMr8CxqkSu8Hvscnate/0c2poyG0UKsiJLVRDQR5+fHlQl9jZCwJGTpvOpG27kTW++gJGefO41WyxtauTLX/gcd9/9c5asWML06dOZdewsTG8XC554ipqqau97mAJbqX4UyXGp9BGTUqF1RBAoGleuZW+v4fWnn4X7JC91dk8eA7XjJ/PMU8+zbUMLMsh5u6E+x6e2rrFzTaUTLa1fu4mOzjbOPfdU31NV+lf+a9arosGKCexf/9L32NBU5KjDj2BHWzeBChxREW9eZ6Bv8B6CoRLTF/HZm29k6lET3Mk9sIWuqMj/nQAeXLiAO+78Onvsfh87U4lc8RIfFYT1ShXpSY6Rg5e7DDYFs2efzLXXXUehWOThx+azqnEl1qaxposgyDkYGSqaK/qpR2KOVmz2aYx2gdLCxcgUi0XWN62ksWkTQVWOExuO4dgjTsRYw8am9WhtCcMAA+zR+5xaTwj2mT1uUdJOdeKsEiQql6NxwzqWLnmOiXWTqR03Hu0N7wxwxPSjqR2fp1Aq8rVvfp1lLy5D9xqUENhBwqlpRNotPLiFDBxkHdaERFFEtFPz1jeew1c++xWUj/SJq3KqrpRi8YrlfOfr3+ShhQtQuZzjFxDz3hyXqr2tnZSFMKwiVFVcfvmVXHPJ5U5IMIBaDdRA/cuWp6wiBcxoOBY1PKB5azPNzc1UecuDKOrA6m6EUBgsgVJobYm6NUsWLaIvBWH+UPJhWDGb8M+P43ydMfdUUvthweNPsMfscwpGb6MDfs8N/ZAskaz7bhy2s7SL1Y2NjA5Hc/aZ56GyGeY/8SjtO9rJBTnniG4t6UoOk9avoA4UVCZ/xBv1hHuVCLXceielRHi/QRfT40acLVtbSFnHjTp17uncdNON1B9e5yLIvFm2ABavWM6tt9zKmsZ1DFOKTU3NbG1vYe6cN3BY7RS6dDvPr1yCJIU28fhUe1V8RbMFyaQl5jNbCzI7nDXr11FzaJ76yfV/9dyrkRI1SvHwQ08mIIYxKcIxw9nZ3eEoN8QTEUsmm2HlihVMmnw4h08b98++dP+melU0WADfuO0u7r33ASZPnsKGzVuxeMRHuF2K8TdeIQSmu8Trz53De997HjIWn73STdZDyo2FZm67/TbWNW9AiSyR7vBO47aik5dlAiLG90UCFQTokiYIQtRglxuVD6u47Stfp3ZUniUvLuLr3/w2gcohhWBsTZ6Wwg5H/PNu5JXqlriZizkCccXIFriEd6UUKgxoXLmWJxbOR8jhvP70ecw5Yy7tbSXaowI7Szu9gzIoFfqdknW7PJVN0Dcdab8DtETdhqbGjVTXVDN98pSk8dPukufe3/yKu39yt+MvSOkWk17vzO7Ss/stDIEKKBaKWGN537su5MaPfcYtSAc0QDb5zzB/4UK++d1v8uTyp8jKbMJzwIIKFCZyi1BWZenojGiob+CLt3yROTOOwe4dCF8eqIH6V6+YB2lw3/mGqdMZN3YcrTva2Nq81SE0+SqkcEhSGIQYY9G2izBfhem1zF/wKGLQIE6YdTISKpTi/fGNhuNPQGQGs2TJU46igXCLWkWWbIwcxek2FrfGxCrwqFTk+SXLCHJZ5p1zDmEwmueXPu8EWFpX8Gzxqum/7nMVc2/LnKyy5U+yhg4JoNdZ3ljjki6UzGANZGWaurp6Pnf9Z7j8ovcjh41AIhKxUimK+K+f/IjP3/pFjHGjtx3dJTJpCXt7GaFGMPu4BqZOn8r9/+8PGKNRQQ7HfRYH8fEqc8pie6FS1O7ubRLmP76QCy+8oJ859MvV4VMOY3trB2s3bHaip9Ehu7t7krEkQhIMVZheb6SdDXjyiUe49OIL/9XBK+BV0mD9+t6Hufuun7K/bz9CBJjIIFXgOFhaE44Zw7a2VoIgoH17C9XjqvjExy+npiY4yEnorzyoJOT94Ed38uiDfyKsqkbrkrckiBEsKpCssuoj9h1J8vOkC9vcY9N85sYbmH3cTAD279vHihUv0rxuEzI7nB7d65R01vgvc+yf9dLXiytZNKwLqVFK0rKjlaogy269C4DGplVs3ryFsfka3v3GCxiWHUnzlm1s2bKZdHoYYAiGKkg7qwkrBRLhRpberVfJAHoMUadmwbNPMGPmTNQwRdSnEUJwxze+w4/vvssLDFw0RhQVk+gHAS4HUQkXprxPYlOuMXrH2y7gM9ffgLBuAYrRyUoT0VJU5N77f8ctn/8cTVsKVI8Zh8jg3IaFJVDSZWcJgdERAsmcY0/img9fy3FTJ2H3Cq8YFYnFx8GqH+droAZqoP7hFTcBXoqDNYa6iYfRMO0Itmxqpn3bNoQF0sILdbTnUaW8f6AgDAKWr1pBa1uBI6bX+yasv19SW7FIoBQzG45HqOEsWfK8a+q8u3ylii/maUHs9ec8rtz6JCnpdlYuX83YmrFMrZvK/CfmJzEyxvQ4YnhUNrt+JZ+rgzm6V0JFRoMKA0x3hDYWYSEIAuddtddZHJx0/FyuufIaTjrueCLXgmGMJpAuhPr7d3yb//fgA8jB8VG3mD6L2O82wfuHDWbq9KnUhjXIYDhLVi7DRGVifSVyVfYRs3Fv6tSK27uRWUeFj0oRds8+jpp1HP0HheVKNtYGDp96DPPnz2dHsYTIKqJS0aGG/vwpKTG9nm0loNhaZF+KV4XD+798g1VsM3z82k+y16QYKgM6I41UAcNlwF6zCyEE+/r2+1Q8ULk0H/7weznrvOMqqFaVTVX/0x0jJi+uWM7nbvs8QVWVU/glZnllE9MDOVjGglAZt/vQTgUj9gp2acNb3/QWrvrQZcnrjM6NRmYkxbYOijuKjhyfD3AmmniLhwNezxt/xmpFi8FEGq0jfwFaqsMqtNHePlSwO9rFi40riHZGCJlh3hmn0dAwA3r30rJxI3iH390dhlxVQGQ0PbaLrJII0ghr0dqNN4W0qMGS2XNmM76mFtNnuPWLt/K739/Pvh4YE+ZJp/2uClz4qbeKSPthvRSCqFODsdxwzaf52BVXJsdRVpDY4+wqg+GuX/2S3z1wH+1RN6pKIVLlkWAgA4zR3hjWott7uO7qj/D+yy7liImTgRi1EolE+OVqoLkaqIH651alNUqscIsD6N90zlmUunbz3LNPE3V3E+YV+xiUqP60teyli27bhzFdrG/cQHOhhaAqx2E1tYlQBoO3fHA1ffoxpIGlS19IvAmlqkCSEpWcmxC07yiRjdWGUqGCLFGpSGNTIy+8sJSlq5aSFWmElAQy4/z0DmyuDopclQVOomJyYRMSmE973ScRacfXCsMQ3V7C6C6kzHHVlR/lAx/8AIdPmOCOJ27DLIXkwccf5Pbbb+OZF15A7LWUujU2BaS9QWlGYrRmT1cfZ7z+LOxQmD39eFq2FmgtNjvhkhL9Jzf9fnUNaKnUTliVS0auYV6x6NnnmV4/ndrxtQdtsBIfMw25vGDQvmEsW7WGXuM2zEI5kZYSAt1tCUZKoh0ahCAf5Hn2+SWcPON0xtQM/2dfwq9Y//IN1l13/Z6lzy3HGEhbgbECIRR79S6kDJxc1mpP1o6oGRvypW98BBPhx4PxeK2/2iDJlMJ15jd++WaamjYQhJJd0S6M3evHcy/PwZLSyXgdauUuxtKOEnNOnsXVH77MGa9VwCT1k+uZd965rGxcQbHYRqS9JJkysbIfkiWgy3SRJp2EFFtABYFn/1l2mV2JEkZIEFIBKV5ctZTNGzdj7F5mnHg8p7/+LDJpycoXX8DoLjKZrLesgGhHRFqmEXIwUaRRgfu7qKSpnVDDNVd+nKg34j++9S3+8N+PQMqSyUp6+wylknO9FzhYvVTqQAYSlc5hTNmP6+PXfoRL33kRkd+R4E+NUGkwxgVL79Pcevvt/OfPfkSPSSUEUu2PYaAUkY6SRlTul7zp7W/lQ5e+n2DECN9iljUu/TMmB7qp12INoJCv7jLGYP06nGyB45vvHs1ps08mnclSat3GtradjsYQKIc+WUsuqKIjisgGOYJA8fQTT1MqbGfy1MPI50NMtBeh0v2oCAKY3nAsYVWOBY8+BM45sH/wsqdlRFEH42rGobWmhx76bHdCf+gyvWwuNFMVVoG1zqKnIs4mcUDn4BysfpdtHN9TJuF6zwgXXRNFsXefwegu6o+Yymdu/Azz3nA2QUUWoAGaCs384Ed38p1vf59iR8ltZrOibOYpoVgsoAZ7qwVrOP+tF1A7Kk+E4Yj6ev786F/oMr0xe6UfbaXs0yUSIVYQ+AZLCnaVdrvzum8vDdOPcet2hYlzZcWfedrkSSxdupjFi5cxeeokisVScr+TQqL7nHu/ChQ2ZdCliP2DU5z2+uP+2ZfwK9a/QIP18jc/E8GnP/l5fxFIdDwD9kNya3Qyw5ZKMFjAtdddxuHTxlEe/8a7hPKYKNlB+Ff+6b0/5c/z52OtZpgaxj67DxKi4kuzpCq/LGEuT6lYIl+dR5ci6urquOn6TzJt8hFO/ehlu+V0csEZc84kzI9m6ZLnEVhaOzvIBRn3bitSzAMZkCZ9QFwBYNx4cLsPnE7Ge8ZFA1kLuSCHjkqsXLmMxsb11NVO5tzTzmLMIbWUdrRTKm1DZCRWCrTpJRcMx5heh2L5J8vna7j15i8xNBjKl2/7Mr/5zc9RWYdQOaRKJ9mCCcKnshibwugIpCDaHvG+t1/ARy6/rp+Zp4l6XHMFmH0aUpYbb/kiv//z/yMMcp706Y5Xl9ZUx8fRCmxXFzX5cdzw6Ru47N2X9osiSg5evxq4A7+aqtgSIYZKPKjprmsPNRvtOTs6Hk/8s9/tQP1vKlG4HezvBjsUZ0bDsYyrnUjT5o2uwbCuyZCemgE9ZJWkVCwxrvoQioVtLFiwgLPPPJcgzJWRrIrSxjBj2lGMUCN4eMFjyfohpEA6B0+/zqV9fAykbLqsposRFo9sCU+EPzA78BU5WJ5SETul65gOYkEGAcLaxAhZItjdYUinBBe++9186aZbqR03pew35Y9goVTg+9/5D377m3sR6Qxiv3U+h/FmXjrrnbAmT9SpUVIysbaOi9/3Lr9Bhcb16/jtfb/ym2bZr/lL1POxlZB0dhdQTt5wzaqguWkzg+VgTpkxq19zFRV7kCpdPs+OScKoUVUsXfo8O3WEYFgSXxdbRSThb169uHrFCk6e6VCs8karsp/452+s/wUaLH8ADrIV/c637uLxBUvAe2TETZEkzvzDB3AKiu3NnHveGbz7XW9LiO2xl8iBBzyJpZHCzah//J8UCk0EQZ6dpe0IT/R2sQEiaa76cbD8H0RR5OISSi7Y9NJLP8C82Wfy+DNP8eOf/YTFy5Zy7JFH92vopBDU1h/JycedQEvrNrYWC5ioD6kUwnhH3aiH9h0lrLBkRAZrtVdKOnL6PgYhZQpPFajIQCTZaQhgy5Y22tq2s+DpBxmWHclbzzmXGaecwLIXlrOxaQvpDKQlWN3nZTOe22QtOirx4ooVLFr0DI8veBwhpCOaQ5KppXWUhJ/aeFERLhDbGMuVH/wAn732UxRKEcEwdwyiKEIF2aTx1F2Gj3ziEzzyyEOYvl6sEAS5PJHRKDWYtE1R3BYh0o6If3zD8Xz805/ktBPn/HMv3YH6P6/m5hJ3fu9ufvv7PzH/wSf43X1/5vH5T/G7+//MI/OfYv78BSx47Bke/MsjZMekqR03/p/9lgfq71xRFFE/eQpT6+tYtGQJxYKzb9HGoNRgek0K6HOu5j7wvlRqZ8HCxznxxBMYXTWGyputwY2eDDC2ZgJ1kyey9NnnnHdhSTsT0sTRnAPW//KkIfaF+luyBF/ucaS7CMMcO/VOjHFTEyEErVtbnPWDFehSRLTbMKG6hisu+zAfeu97PRIlEnGANpoHH3qQT37yZpY2LieoqnJcrD6L1trFpgWyvAk3xgsMBJdf9iFqJtehkGzauJGPf+6T9OjuBCWszFI0lc0V/Qn55c8lE+7w2sa1TD9mOuPzNcn5rGyu4jIGDh2bZ9O29axctoHhcphr24x4CSfZivLjF5e/yLxz5qGSCbCt+O+fv/v6F2iwfFnbr8FqXFrk67ff4e7jRqJk4Jk+5eYKf4OOoiJHNNRx9dWXUlsfJM1THAharvLvpXQqi3vu+Sn3/e4+crkRCCGJIo1UzlHWGO1N4Q7OwbIW1DCF2C8gBWPyI3n9KXMpdpa4+8c/YdWqFbzw/GIenP8gh08/irFjxhD5yJcAwdgxY2iYcQx7e/bSoYvsKu1GqcDvHDJUhVX0GZePJWKGn29eXGC08F+W/hyuyp1GVdUopFTs1ntY8sILCDWUOceezIxTTuD5FS9QLBW9JFm6VtTD0EEQEOkuLH00FzY7T5YgcMTLSJd/Lh9SKkbU1NSio5LL/rOGndt3cPG73sVVl3+SYWIQwTCZwMSVxzCKIm796hd55JGHkLkMQZD3Kkl3PehSL0JA/cQ6ioVm5sw5ndu/8mWm1dYPWDC8RiqRywsoNm/npptvoXnDBpo2NNG8uZldWrOxqYnmxs00Fzbx3HMvsmbNWmYdezzTG/66HHygXt0Vb07zYZ7DD5/GijUrKDQXCAKFsc4sVPnxF9ZiU5YwqEJrzYLHn+Hw6dMYO2Zsoi50rj1uLVJSEh4yiny+lvmPL3DcJARSZcoqZOOQpv5q8tg36+U5Vn/L4zCsYme0y/GmVDaxdsgFOZRSToBkLQ1HTufTH/8E57/hbKx3rI+niYVSkW/f/gN+9F/fJyMFIiO9J5hABsqpzUPlI86Miyvzy2bNxDquvfoqAuFCrG/66hdZ0biSIKzyRP3Y/6q/er7Skb5fcxULwHyWIFhSKcHps+e84jm2wonNwtxEFix4ip5dznopjldyh9u/8YSjDMVNzVQfeghHHTPJP5PwkWru9//s+tdpsCohxAhuuuEmGhubECLw40A3FjSJb1TcOUfovZprPvIhR2yPehAy5b8cZafX+Obez/PqoQf43o//k3R6H0K5nD3DXqTMoHWpoiMXLz+D7rPobo2wlsGkWbpyJY8sfJjnX1yekBh1t+XJJx4mGB1QP3m6py66dxYOG8HJs2cyIjuaxnXrWLduLb2pPiDjZv2x9YTWXtXhnXVjpOllfErinYYVJBJaYyIW/Hk+dphg3kmnUzOxhoceXYjpNigZj+5Mcl1KmfLvATeqsc6dXsmsP2UCHWnCUFEotRIGTn1ptOWKD1zOdVdfyTA5LOFXxByCeOGKU+l/dt+9VI8/xCGRUTv5MMf2ws5+5qORjjjn7Dfx4Ysvoa6mjjizTA7MiF7VVSb8AgIKzUXu++395EYEZGSOjh0dDB8W0NUdkfbqMTF0H1rDBW9726vGD2eg/md14GBj9JgxHHH4NEZmszz91GNYu5fAj+m07kIKl81nIo3IClavX0tby1aOPno6Y6vHviQuxoVFB9RNrCUjJU1rVkNasGXjZrK5EYnM3F2nletrzB+y/yPkquxzWCIZ8FlBqVhya7F1a6sxhsuvuIzbbvkKdePGU4wiAr/maWP488KH+cpXv8bCZ59EyYDCjiJCODJ8odSKtX0uTUiIZG0PlMteDPMBbzn/bcxumEVjoZmbv/x5Hnv0UaqqD0FY6xGs/r6M/TMT47gffxwOaLLi6dH6piaCKhea/ZLzG58Pfy5qakaze3eKRx56iKwKiXTMlfZcamP9/c7HIknJhg0rOLK+gXxNAMnR/NdweP/XabAq6r/vf5jf3PtrhMggcTb5iZRVShB+DIUBoZk5awYfuuZ9LnuPvoqbbhkmjGfA0hMqC8Uit337dpqbmwnDPMKPu1SQS0KMkwvTHsjBEuVZvH/OOC6nVCqx1/QRBIFTbGR9fIMx3P/Qg7Ru2czYCeNRwxQqIV0Kpk+ZRsMMp/Zrbd2Oik3qhPdlURKrHfyNFAgbX9zq4D5d/iJXQqGjboTyhMlMhmKxjTCf56QTZtO6rZn1jY0o74jvdniOrOlM7GO5sjM9DWTGbyf8SBKBVBJr0xitAcGbzjqbz9z0OberpP9lbv1500bzjW9+iz8++jC53DCs9cdf5thj9iGldBmM1h2fN519Lh+78mrqaur8TlQNNFevgSpzE90vRu/l+ZVrmDRxIsb0MWXy4S5UdmQV1flx5PN5qseMY2LteI46evpAg/UarwMBamsME8aO5XWzTkbv3sPqVUuxxhCEIdb2edWgIep21IXqcYewcXOB1RvWMaVuIjVhPrmpR5HpF/DcMOMElApY8MgC+lL7CFTgkzxidaEtc5C8Slr8D5Gr8mOVbKCFkOTzeaLWdqwx1B8+mQ+97/1cdtGl6CgCCYFUFHsjtDY88N9/4tu3f4tSZ8ERwlPO8dyhVBZExiFM1nF0Szs1+erQkfG14aSZp3DttddhsHzhS7fy5z/9icMOG+tMTK2b3ghxMPUjCaFeyhjhKzdZCefNU8qiKGLrhm3MnjuHoDzLc+e34vfauvvdlCnTePbplaxfu4ls1vlxuYRep/YUNp60AMJS2NLK2OpDOHrG9IpB2D+/uYJ/hQbLgNFOqg/uor/zjh+zS2v2mLRvrkQSH+PTgp01gTVYq/nCF26ivi7vG6K4c40B1HLtMH0ME4MQwNe+eztPLpyPUm7UV9LtSXMF7p/6YPKXIEPlLKkyIhNFEda6BsNxkkpOoaedIZ7tc0/77POL2bB6IxNrxxFkRyRNQnOxSO34Ws45/Sx6ewzzH3+0TG4XFiUUDJGYbp0ETzsn3fLO6mBqRyGkg4e1LY/UhCG1fxCnzp7DfmDRc4sw2iTGeFIqolKUBJ6GPmIHL0UGaN3RTlZl/QjXQbJaa972hrfz6Zs+4/IG/c+Ww7TLkPaNN9zII08/6X5GCsdhU4Fr5Kz2sQkG29XFBy/+IB+99hpn0YAPvx6o10QdiFAEYZb6+qM57w0X8IYz53Hu+ecy7w3zeP0Z5/LWt83jjNfPY94b5jFz5kyOO3Zy4o0zUK/timkfZW8ry+tmncqmjZtZv2kdUUkTBsrTR6SzjAkCdka7CJRk6dqVNDVtpmZiDYflaxwPS5YvnJg7Wje1nk0b19Lavt35Wmnjm4xKn6zyJOV/w8ECF95sdApje5AigzERSmY5/fSzuPaaa3j9nNcDyW0PjWXTmo3c9V93c8cv7nTh1UKSYEHCJWA4wryPLQtc9IxIkyB9NTVV3HzDrQSjAu66+yfceeedHHbYJCIvHNO6BymzFchdZYJJeS03iY9jxeQkPj4ehKjJ52na3MTePsPJs2cm//5AjEn6CZVSguFDR/LYY88mDZM1zqJBeO6vMbEDvyWdTtNSaGT2zNnka1S/DMSXr38MAf6f32AJHDnRf9aHH1nAz378C4bJHFGkETIAIVFCOQ6Wj70R0vkgzZ59Epdf/taKXio2lyzfhOND2WP3M0wMYvGK5fz87p8QdUeoMHQjtDg3ypP6pJBJF38w9WDcyYfDlRsgpw1CKMIwJDJR8gUXIu0I4J70N3HiYRQLzSxY8DR9WGYefwLgMq/i011//FHMOvp4lix7gZqaGgrFFsSQLHIQ5aw/6Tt5KZKdQ5kjVt5paW18s1SW6O4s7WY/cMbZZxCMUDzyx0fR+y2mWzsTO4z3hXHjwd1ml+e/OasIYyIyMotQg93OSmQo7Yx4xznn8ekvfIZAyH7okvCsxNjw7/s/uZNnn36aqK8LRAqtu8jXVKMjTWQ6CFUWcGrBKy6/mo9ccVUSch1/CQe4V6+NqnTS+MNf5rNkYRPtrSVM9x4Krc00rlnDpo0baN2xkW2F7XTu1KzZsJRd0S4WPvECjVuWU101OjGsHajXVsUNuKxohip97s55/Rto3VFifdNK14R5vyshBO26nTRpIt1FfV0drYXNbFrTzIS6OiaMGdPvdeL1xAJHHD2N1vY21jauLW9avSxdOIvx/wPkyqkNXX5ghjDM+SSNgHdecCGf/OhV1IypBRwCFHhu2IN/eoBbb/8yTW3r3fqvRNIEQpnGIVTGWUeYHox1AqoYrBA2xeS6qcw85kQefuwh7rjju1RPPJTI+ysaYwjDKnf8ZDrxZSxzsMq3W1FB9MceaHXhmy7cur1i8WKOaTiBYNwhqIoWqLLVic/DmEPH0bapxPYdrtGNZcSDpSBVEc8zMgjYzx6KrQVUdjCz5xx/EO71wUrwj2iyUvv379//d32F/x9lIrjio9fy4tMvYkyGfFBFFO0FGSSAlDGR80DC/fEtt1zPnHnHEEWGIDj4yKjygmjcWuRn9/yA3/7il8hczj+fZHR+DFuLmzGRcTCtVweaeEcUX2ReJRE/a5KKjnv9KDLJi3ksLHltZ5Jp2N1hGEQPQZBjYm0dn//szYw7bErynPGzR1GRb3/jTn730P8rE89NB4HMVXw2U343lTuliseBtzhwifQZ/wpw7z33EqiAj9zwEdZu3IzpNMiM58UE/qvRj8AYJDuvWEkTyDzFYpGGhgZu+8Jt1NfU9rPBqPx9W7HIl374TX75818watTo5MDIIQFmj3vfMfFdIrnkfRdx2SWXutfHJO97oF5D5b+cUWS4/trP8rvfPcKh1SEYGa/ODA0kncUIwH/HOgiCaiITsT/VwVe++ynOf8P5/Z/WDPDz/p3q29+/g1/+/j6KUSuQcYo5TL91G2Dnth3MPe00Pn7lxzj+yKMqwl/dr/HDyBiuveEjPP3YswxyDjr91qF+6y6vvP6Wf+7Af1++Po0xnHzs8bz3PRdz6qyTKd89ACSRifjat7/Fb393P1JKijsjglEBHZ2tTBwz0a3v/pqXgXQEdemaoXi8kagfpXR8LAnG9Lj7iaR8f5AusLp6TLW//7m3c9D33e/+Ux4AUfF5k9/7z/hf3/tPImMSLlnyXHsidy/wx3TFonY+ePknAB9/FD+vDPznign3ri+oyu/na9/6GjNnTvkbrpiXTrj+HvXPR7Aqusj77r2fB363AGFzIALk4FGYXgd7ShGTCiNHqm4t8JZ3n837PvBGoP8O58AqZ13Bgif/wne/dSe56qpkLGisZa/tczEEQwNMn6ngXnnkzIK2lpogT7HYzL4eyTvf8XZOet1JLFrybKIqFMqp/BAQysDBm56zpY0b76XTjgulU4bmtu385o+/IV9VRf2UKcQUPYGLoDlj7qmoYaMoFjaxbtMGxlWPR2QVpajVKV2sVxMmREwHjzso3XGVtNYevco4+NhnDl78gYuRKuCZ+U+wvqkZUgahys9lYyEBINVwP8bLesKkdmHbHZqjjz+O797+XfKH5MsE0lhMIByiqPcavvzVr/DYQw+RHjXKud5LgRikiHZFqGEKvKQ4n89zyUUX8YH3XFxhbzGAWL0my5/WRQtWcMd37+Cw2iMwxu2KY0Vtr/UiDOmiSpBZH7QuSAtD8+YOzj//PCcw8tFIbgf7jxkDDNQ/t4wxzJ51Elbsp6lxAzqKCKrymJJThFdmuVaPO5S2wmYee+Zhjp1xEvlDwn732uRqEYLp049kT/celq56kTAMadnRQnVQ7dzf/ZoqKjm5/ZAqN1YLpKRlRzvVQc4lcCjHK41NkY0xjBoe8uY3vZH3XvROTjzmBHevMtajUoLHn3mKb/3wu/z5wb9g6EGKFGF1CEaTDXLJfQU8fSXOQPTCLltJa4n/XEnv85WtSDxJJX+fCTLJ1MXoHibU1NChO8G/tzixQ0gBwnofxvL3TQ4JiLrbXYyctgnC3LF9O30pmD3jhIo4Iy+QH+zMZV2kj2BMzXDai7tY8OjTjAvHEfVaVBASlUrkx4xld18XSjj/sEBKhsgMK198jgveed7fcNX8Y9aFf4EGqzyJ/fi1t9C8qYTKhA7O7E1hgWC4xPZpIl3yxoKGoDrguuuuIh+M/KvHKv7+lHojbvvKV9naVnANh8r0u+gEOKLgfokdpBEIWne0Ux1W0xpFjKuqQZuIYLAiFyiuuOJqTj/rDFau9M7sUUSgAoIgoKWthUz8/LHagnhG7TlUElQwFB1pVq5bTcvmAvkwIB/m+wWWNhx5BONqJ7KzrZ3GDetcAKlIo7VFKgHJxU1iSNplu0jLTBK3Ex+IUqQJg4DmbUUufMtFqBGCPzz4BwqFNsg4/xdDCmt6ECpHj+miSlVRKpYIggyx86NSiuKmdmprJ3DTDZ9lzJgxCK9sJEb9fO1oj/jBj3/MH//we0wKZzUBaG0wvcaZtHZr11QOVsx7/Vl8+IqrD+r8O1CvwTLw+z/cz5NPLCOF8kipV+lS/hXw6iHpCa4CYzqxPZpRVXkm1U1CDoWX42AO1GuvjFf5CaCubip1dXUUthVY/sLzVFcfmqiw4/9atraQlil2FnfSuHIlk6ZMY+zYMURRBHgRjvGWASMCaiZPoE/vY+mqF8mpHKVSyW32PafUZdU6qwL840rOrtaas884l9u+8HUEQ3j6qWec3Y2FqLWd6fVH8853vIs3vvGN1NfWUYyKLkdQBUQYHvzTA/zgpz/moYceIpcbxtiaGnp0Ny1trWS9e/r/3Iervxow5vTiCfyxhaQKqtiwfB0TD5vG60+dw6bmZna1a9KZOAs2tqwQSfqP7TMIlfUChICdLRHZnCLq1rS1bOfw6dOYMHYsUMmhFO7fDS5Lo7JBjmXPr6LQFrnkFm0YGdbQuWOrc823TgxlTESkS0SdRY486hjGT8gn18fL30b+/huwf4EGyxHEG5c2c889vySfG48YPMohQimBsH0IadF9lq5dHVRXZymVSrz/Q5fwxjfO+puOTymKEFLy3/f9ml/e9zNkoFw6OtZ/ocrZUHK/xKRMbLxBWmYwQEaC0Rqtu7B9Kd5z4UW85ZzzWLJsCd/41rf7XejWWrIyC4Mkoo8K35ADZvDGNVs91pAmzeKli9nUXCAb5KgbX5uEYRrrAlBnzz2Nnl7NmpWNzqvLX9hGV1oruN17Rvjmys/Mnfu1JyRaqB1fyyXvvoQ9ejf33PtzzH6L7TMolfVmo2kQgqyS6GgHQmTK2VDazcOPmX4c1137MU467vhkpxSblMZig+ZSgS996Ws8vuBhbFoQhJLdZjdBoJzKcIiktKPkHXsNF7z1LVz14WsSheVAvfar2Brxm189wIb1bciU8p5snksoyk2WpdxcSenUxSpQkOpj6OBBzDzllATJNsaJQwaQz9d2CVG+BUghqBtfi2EvO3bspFgsoqRK4nWstaRFmiAIEUCxvcia5euprqmmfvIU5y9FhTWMMdSMCqmqHkmh2ErzmkbyE6vYFe1BKdkvmDnmVJXV3IB1hPNS1Mbb3/J2Xnf6XFrbWnnyiSdIp4dw3KwTeM873saFb3lroq5TUiGkolAq8LUvfJmf3PsLoiiiqmoEWlu6TDcWl9Tx17IO//rj/r/aA3yt4rg2qw1TJ0/j9NNO5bPXforaujr+8tiDCTLmDr77wMJn5+J9Fa11yFpfXzlCqNC8iZG5gNfNOvml53OQgVS5wcrnR9LSvJO1jevd2Fdb9rI7mY5gnR2T8GpQSRoG7WfWKbP62fy8zNXzd78+/wUaLHdBXnPlDXR29hKVdtMe9ZLZPxRjXYix6bUYGzFuXBXFYoHa2jyf/uwnUeqvHyADBFKyaeM6vvNfdxL50VZkIufWS4q4cxdIbMrDyd7hQamA1lKJFMKbzRlmz5zNB979HobnhrPHwsrVKzHGMG50TSIPBoi620GkyjuFCi5AfBFa3UufsX72nWFD4waaNjbRawx1tYc5Waonh+fDkNNnz0GFI1m6ZJkjz1snzRXWRRRo3QWkPDEQl8DumxeERA5RlNpLvPsdb+WEmSdRKDRz3/+7D90ZJbYUsXoRYZ2Piq04zt77KhiquOnzN/O6GSf187ZyP+JJqHsivvzlr/HQQw9AJgMYthe3EwZ5Ih05BcpgCb0G9gou//AH+NAll79kNj9Qr+0qbCry47vuIZPJ0W0MEpVwP9x1G38dy9J2E6tltWawFBjTy5vPOzdJcXARLAPN1Wu9YoSiUvhSWz8ZlcmwdPly12QpZ2XjUBo/zdBdhEGOpsb1RL1dHDHlcMbkRvd7ntg3MZ+voWrkKFZuWMduvQfnwac9cTy+TuPMWpJfhX+dXaUOOrq6OXvO2Rw5fSqZ9DDOPfNMLrroYmYfN7NCZe3UbyubGrn8qg+zZvlyom5dwS0WLh5OKcBgtUmMiP63jvKV6vhKNbpA0r6jnV7bS2epkxmz5tAwfToLHl6A7tRegRBTSkgEWNqPJ7U1GG1RgXQbfCuQueHsLLYyrnYi+XHjvWWGn9ik/Hndo31UkkOxnln4JFpr+nAJIU70JmLhJMYagqEK3afZvHkz2WGjKsxH+10x/CNpA4P+Ya/0CvXsouVsL7YCkiDIk8sOR40ZBnhCm4kYGUh6fHNy4YfeQn6M7Eeoe6UyGP70l4dobGx0RHF/MmNCn3udmMlXSTyEyETkAul/XmJ2p5g5cyaTD5sCSOprarn8kovJjwx4fs3z3nbAPV9wwPP3I95WMAKDwI0SjTFMqp9AsVjkJz+5h6/98Fus37gOgDH5PJFxPvAXn/9OfnDHDzi64Wj3PiOTvEYworryg7tmxRPdAdjjSPxnn3E2YCgWi0716AmP7nOXiY09pocgCBwBHYnsgWCo5J0XXsSMwxsqjt1L6we//CWPPP0wZFKowMcTBYE/Fj0upHSXI7RfcfFFXPu+Kwg8yX2g/n1qx66ILn/OpQz8n0ow0j+WZfWSDMqqXsdhpjMyFNsiitF2h/j+jevCQL36q7ycltegAMn557yVa6++mnw+73+g/HORMUhSGCA/cRxLly7j63d+l2JUdATyqFh+Lo/EnDrrZK694nLk/vj6kv1ft/L2UdZFEcgMQT7Ps888zl33/oTasIaPf/STvPfC91JfU9vvs0SR4dvfv4PLP3AxUWsRMpKa2jAhsIMhiD+Pf82YyN4PmfpfPk7ev78NVI+sxkSGw6ceTn60uxfceNOny+/DGAIvRIvvk/FmyN13evodJymhuXkTP/3ZXWV+XHL+/J1mSJA8fX39eE4+7XiKxWZ/X5UMlm4TFgyNxQyObiIJaN3Ww3NLXqjQCfQXDPwj65+OYC148EU+fsMtDE6NpLS9i6pgHKRgc6FIbuQI3N7VkfiKxWaOOKKOz33+RrSGv0WZLYD5j8/n9q99FZsqc5UEAjFEYXp1MoN2brqe2Ic7Fe3akAuciagxhjNmncylF18Cw4ZQKBTQezQzph1L7bQ6Bg1Js7ZxLdu3tZFKDUKomNsl+vmoSFkR92MNSoUYE2EiTY/tQ0lF1B2xprGRZ55fjMikqRl/GIEfawoE+VEhp8yeS1d3RI8xNG0pIPpwIbnp8k7CfSQLxjn/Gq259uormf26MwHB7d/4Mk3NTQiRdoTH+Bj4rVHapmGfhDQYHWF0Dxe++328972XvMQ0Lt5NRsZw130/40c/+i+HNASKXXo3YaBiUxOsSSH3CwKlOPdNb+SaD12RIHVhGP4zL8mB+gfXztaI++9/gG7d567bGBlAOJ83EY8LYzNDkSBY4ejRpNI9TKw9jAsveiNSDfhi/VuWByaMMcmob/qUaahclpWrV7Nx3QZyVaPKRph+7bJYIt1BU3MTg4Vkct1E8oFrYip5sMYYauvq6euzNDatc3/n/bFi66D+iRqO2xR3Wlu2bKWzcxdhPk/t+FoKxaK7zgGEZVXjSr7/ve/y43vvcfehjOvUthd3EQTKo0GWKOrATSjwSO7/hoMFB00oqWiubMX04tJLL2Vq3VS0MUwaO5bNW7axfOkK+kwPMptFStDeLV5rUx7fyowj3g8LvJApgnSK9o7t1E+uo662LuHlHjT0W8CEMeN4atFjbC92IlXItpZWqkYeQqm7iBLOTNUhaJCrqqK7q5Ojp5/ImJrhlK2b3Bn/RyJY/9QGyxh46KG/8MifnqOqqobezl6UCijt6CY7PI0arrB9Gj9xwvZ1cOWHP8Kxx08C/nYvpJ/86h5WePQKSUIyt339Z9Cxq2hl2nkuDDFR5MaHWD5y+VVMnXYcD/7x93z/Rz/k+RdeQPfu5g2nnMUxs46nta2V3d273Qsnjrf9s5sqOVhBEFIstqJExtkpWEtxe0RQ5ZxCrLXc/9//zX6xnyOnH4MQZfhVScnps+cQ5vOYni5KpR3sLmm6u3Xigo51Y0I5TBFkJLNnn8zFF72H/LARLFm2iO/d9UO6ul32FXK/73/6kMFQrO4jkAGlzlYCmcMYyzmvfwMfvPQKaiqaIBP1IEh78r3g/r/8nnt//WsKpRZUkAUpUf54RsViEqCtey0fvORSPnrF1f0yEAfq36z2C5pattHctK3MtVIVAbLeR8d4wUbZOcWws62Vzq4S55x3JsfPPDq5OQw0Wf9mFQcC+Bg0l/hqaZhyFFFvF93duylFJcCZP0uZ8XYfOaztQ6ksq5auwuzew1HHHIE80MvPNwAzG46lu0s7T7buyF+n1psyu/cRZ8MaG4clu0zYKNLo3V3U10+l7tCaRC3+hwUPc9utX2Tx4mcJg5zjqg6VFHdE3jJIA85jSsqM2zDjTLWF+N9lIVZyxg5MLHE+Ws7Q+6K3v5c3nT2PQCr374QgLQWrV652Y9jcSGJvMuvNtmN+lsW4e2E6Pj5ukmG0Zn96KMfMOp5AyFdsfYIwy74hg1ny/Ap0tJv0/pEMDxRD2QOAGh5gej1R3xhKUYmWwnrOP/cMN0YcLGG/7sfv+kfUP6DBSijW/T6YMa7Lv+gdVzFxYh2bNrYwsbaebTs6kEISjhnJtq2tGKPJ50PaSs0cfvhkrr/5Yw5m/BtX0D/8cT5333UnpIWzK/BE2agUEQYh2uj+KeEVaj+JC392L2VRUrJ25Vp0dwd3/OeP2bC5kULzVhrXrWNkfjTH1x3JMQ1Hkq+uZuHTT2NM5EIsX0atIaWkVCiQD6vQViehmiorkwvVWJd8vmHlBtY1riUYmaV+4mGJy7wVhvrxddTWTUYwiPa2FujzDaS17OmyZNMSUpYZM47jA+/+AJMmTqap0Mznv/QFCsUWqmpCOnREyqS88V3aNUzWSX7DoIqNGzdwUsMJfPSGG6g7tMZB1ta6ZkmliXSEUorFK5Zz/ec/R6mz6NLohTM71f7nlQxQSqDbu/j0J67nree+OVnIdKX7e1R29x+o124ZA8FoSbGwnfVNa9ile5Nw84TTESNXCYJlk8dRT5HaiXk+eOm7qat3Tf8BufED9W9UMeoUC3wiEzFnximITJqlLzxHqRgRqJzntqZpKZXIeMRUYHlh2QrM7j0HJWDH+bEzjj+B+U89TOumNvrSFdyrgyBZVju0LA4sXvrMUsKaQ2hoOB4LrGpcym23fpFisYjIZil1RgRBgO4tW+zIAHHxWwAAgABJREFUQDoerK2IsPFvxt2n/jfIVTlbsfKxm+Q44vsxhzfwnve8j8MnTHJ3cevEYXXjxvPiiudZ09yUTEyM8U2nN5aOjEHY2N/QoW9BGFIqtSNIsaOljZNPfB3DR458GWGTcR90v6Z2/BE8eP+fiIxFyoC9do+LdTMRJgVSBNi9AlIOmSyVikysP4xQjUKqPtdc7TeQ+seNCf8BDVbcXMW/978T8PiCF1i44EWMgVwmx67OHtelC9jTOxikJQzSlErbsFiuvvpiZsys/5v7z2IU8Yt7f8KKpuWu0VGu0TEWVCDRRifvSgWBb7acNtV6FZJSLoMvVFWUona06WbJ0lXo7nakzDG2ZjSthc08v2QZxe3bmXbkEcxumEntxBoam5qJShFWWGeg1meRQxS2z2JMF5BxGYAeTnaxHw7xQsTfWkuYDxFC8OLixTS3NMEgSe3kWoQUDoYG8qNCTph1HJPrppLaL2B/D9khAblAklUBV11zBRe/6/0cPmECmzau484f/oDHnnwCqVIIUmRE1mUNBhl/gxIe4nWNaXVwKNd+4qPMnN7gYiYS6bNrhlSQZWlTI1/99lfZsHYtwsczuOiGgI4oIqeUu0l2GD546RWcf/Z5/caB/XaMA83Vv0XFa+phddMp7dzJ+jVbXPOkZIVFS6xQxcdjOcQgMhFHTK/lo5/6MHNmH50sL1rHo51/LKF1oP75daBvnkM+oWHKNDZtLbC+qQmhBKWSa1TS8ZrjXcit0WwvtDKxbjK14w4hvn5iT6k4RviYY2axbPUSdOSU5UplEVi03osgTRAElEodhEEObYxrSqyA9GC2rN9KVinqp9ZTiiIe+O/7iXpdVFgiMPL3TaFk0rS5psgJPESCOP1vHOVtglyBI6CrRA0ZoLXm6IajufXGz3Bk/TSKvRGBkP1QwkMOqeHJR5/E9JUj24TPynX+leW4N0HaEeC1Rqm0I6mnLOs2beS888+rOGtxOTDC7NHYfaCGezf7PyygJj+B3Z1dWOHPi1QYHR83gco40de6NS9yyRVvIwlGfK0hWOXYmrj/dx+u2Oacm3eUXMSM9V8G65EZbR1yFJW2E9YE1NQdyqWXX0IQDPOH/uB5Q5V42WOLHuOXv/k1UeRGZlJIIm0S9WGifLMiabYszjrB4iBOZ4aQZvr0I5AiQ7FQJMwHWNuHHKIYnOpliBhCcVMrq1cto9C+ncMPm8TRxxzNnDlzaO/YwarGlciU41aV2oooKZ26MMk0LLegsfov9iGRXvaqjUVlh9PcUmDl0pVEXTs5dNxYxBDppOw+RqZ23HjOmHsqU4+oZ8aM43n9vHN583lnc+qJp6Ck5PFnnuLn9/6CRx59kiCUjrcAtLeVswUlsl9fHA5X3PaN2zjthNnuuNFftSNkmqVNjXz59i/z7KJnCQ7Jozs1Kgy80sWQ8bDxlo1bOeW0uVx79ZXkwzwDNVBx/tipp57A9OnHsysq8eILq8nlqtCdUbyZRg11KqM4+3PWrGP5xndu5ZgZExL+jRDuJjTggzVQ4Dm33q7juNkz2Wv3smr1BuiNJwTumsHiffwUxUIrixYtpOawWscPgn50FAGoEYrZM2fz4PwHMbozCYMWIk0YKDZs3szEmmp26t1+3CbcNSwVW9sKFJqbmHnKbGpqa1j0/GKWL19NJjMssfkRyk8vDjZZiZsj/qfIVfmx40v1EKocVgi0D8COWtsJVJavfvGLTJt8hB/Tuzi3e//4W775rW8y6fBpTJo6ia7eLtY2rkXrMr8ZSKYolb5aZbWlAxUi00N3tINUj0MG+9/R3U3I9llkGkhJVBCy9MV1bGze5DoK6/gAVntTcAsy1Uvkz2tvr2Z6w7HU1IwhabJeSw2Wk1q6A2/2mER6+diDi/nZr3+LkgHOgdZxhuJdqvPGNFhjGJ0PeNfb38Hr5h5ZcegPfpDiPy2UCtz905/S2LgWKwT5MERbP8v2M4REHhvLd72HlDEGOURhOrVf/BU3fOITHNswg6aNTTQXinR1d5AdnmP71u0IAUHVSExfL8XiDtZv3ohSOWbUH8XZc86kfccOVqxc6r+ArqPPV9cSbS8lmX/C7xzAXQdSOkxLSuXgVJFCSYVSjgC/pWk9i55ewhHTpzF65MiXKPnyYZ7aceMZO2YMgzPDkUKwcNkivvGNr/LMU08hRArd618XS0ZlkEIirCUyXQQyl9hAXHXZR3ndmaf6RtWrTioWnMhE/PCOH/Po/AWkMwLba1AjAkx35MRgUQ/5MEfzuhbmnnYaX7zlc9SMOvTvfnEP1KujYv80gEOCUbQVIwobNlMq7vSO0YZguKLYGbnvihLka3J89uZPUjd9ZPI8znut33aFAQTr37sq7TokgnE1E7E9u9nS1AJDBfS5aUGQDT09QhCo4RhjaFpfoP6Y6eRHOZQ93rzvMH2MEIOQSqGyGZYuX4012qNbht1mHxmZYTd7Ei8sIQWlQokglAxiCOs2bcB29/D609/A7Lmn0NbWRlPTKoLAqQaVFBVc4P8Nx+qVHyshsaY3IeMrpYgiTe3kyVz+4Ss446TTaC4VCIeNwgLzH3+Qb93+DZ56YTFRWzvvOOctpNIpVjc2onXJCbu0u2dGusM5uVf6aiUqS8dRy4c5dkW7KHXu4rxz38YwUTY2cCAKiEHWj/UsQTCCUkc3y19Y59ErmTwfgEgLzF6B8PFGWkcMGbyPuWfOIka3/pH1D+JgueZKDgkS7tCtn/k63nkfN+u1zvgzPgnuTzFETK2v5UPXfKCf79WBCJYjNYoEJ3vgoT/ywAN/xGC8KZwpKwgr/ai0djAmuNiWXu3QtLRr4rZvb+M977iIC978Jtq2tnHf7/8fUgiyI6qQg8qeT9YafzOA5ubNNG9pxrCXIMxx+llnceqJp/HiihfZuHED1dWHUtpe9I19vEPxJm++ybI+0NLBqVnvZWXRViOFRPcaSp0FHnvoYVp2FhkxchRjKwJMK4/P2qaV/OinP+VHd/+E5pYC4bgce/oGIYQl0l0omXbRI/j3I9I+Fkdx3mlv5NJr3g8GQqX64QIGRyb87X3388t77yadlS4qCIvKupm7NZZ8vpoNmzfzhjPP5paPXs+ksROB/iqdgfr3rAMzA1cubeaen91LoW27E5b4KChS3lTXaBBQKkRMqh9Nw/R6j0K4n4uiCAZZ7wY9cG0NlCtjDNpa8kHA+MkT2Lh+EytWLXVRL9YSRe0omQXApkBmBYW2Zlqbt3L40UehRgRJ6z5EDELgVNnTpx1Faft2Xli22K/RbjQWBoqtW9tIAVb0eUPoiD1mEGNqRmN797F+02pID2b69CN55tlFLFm1lIxIIZSb5IjKCcf/ic/VSx9rY5BKERWjZHwXBAGXf/CDXHjOW919dfAglJD8YcGf+eJnP0epu0QudwgdXdvZtLVAU1MTK1auRGuTxMo5O4ZMP18t98L9OWq79B6kEBQKRaZOn0wuM648YYoHsinhwRn3HT/kkENY9PQLlDoiB0II5eOFBNZq56VlHQhgbMSOHTuYPKUucXf/R9bfv8HyzP344AgBv/rpQ/z6vx/2B9CFUAork0wlx4KCyJQIAsX5F8zjdXMa+qmDxEvARO9AKwSbNq7jZ7/6JStXrnJOz/4LZgwo7/iaxCcAeOQq6tX+tSUqG2CNYdy48Vxx6RVMGDOWzYUWFsx/glKxFYbtJyrFflpOzqp1hBCgbQ9RqZMlS55HDs8ws2EWI8eMpH5yHYeOG8ezi571Hh4hpMpBmZg4bsAmRENRwSWJkTZtnHGbkBLbBysWL2bN2pWsaGpk5YqVRLt30msMi59dyYKnH+VrX/sqT7+wGK01Hb0d9Jg9SJWhdUc7E2uq2aV3IYRriMKwynsJGWbOPJGbPnUToVQJYiUOOOb3/b8/ccd/fRfSXkFiLPkwjzUaS4pQVRGVipxxwmlcf/2nOXzCpAofsoEb4L979VMCG7jvgUf41S9/TUYqECpRacV5nlIKn+EWsWTREuZdMI8wHJE8gZQC22c9LWGg/t2r0gQ5XsPksBHMbGhg4ZJFbg1XTp0XNwZGO+6rtYL2jp309GhOnD0TWZETCyScrOoxVWzauo3Gxg2OUypgj91Hn7XIIIOJepznonI2O12625tdd9FeKvLEgoWsbVrm1mXnsYMKJLv8ePHvgVxVml4rocqTGyl56wVv5Yp3vd8R1IUkEJKFyxbxzW99m+atBVQoGR2Opj3qZE1TI2uaGl2+ovATGFHOoxVSJqalrqlS/UxZZXyzt4JSqcSs2ccTjggqzqDvGwZDvGEKgmEMGjyYPz/4MNJKhJCoodKrCAEZJz44alDLtnb69vUx6+TZ/KNvOX//BivlD8x+jel1B/6aK250Bx1P8JZxvIojBAnlun1ruqidPoGPfuI6L/uMfU4OHoER50P9+fGHuP/+32PoAZNCSOEJ3G6Hksy53TzSjwtj/pVEKklhYwGRgjNPOouzTj4LNdLxm8IxAXutpatrN1ZYtm9rI5MZ4vKwfNByIDPgHWdXrlxFtHMn48dNYNqUOnJBFVIMYVvzJkzKYnocWmas47VjYmsH66lYGuHVfAjhGpNAEWmN0V1IlUH3GYqtO2gpFPjTw39m89ZtzF+wgJ/9+qc89OjD9A0a5NSJoSIjM/RgiHZETJwwkd1mjycOgxJZ53hsDGEYctXlV1M/pd43u141KGKc0IeQ3vltNrVtIi3Tji8mHBJZKhYJAxcGHQYht9xyM9MPqycyLq+xksM1UANVbIloWl/ku9+5k7QQCBFgNT4eR6F1N1Iq35wrgpFOlh11tDF77imJ4lAIiRgsB66vgQJ4yTUQRW78ppTi8MOn8cziZygWiuTDPMYYWne0Ul1T7a1wJJHpoCvqJmUsdQ3TElFRFJmEQzumagy5kaNo3LCO1atXkc6M8BONLF2mi5zK0WE6XHyZtRjTg8VZQ/SYTnYU29hldqFUxoubLNujTpRIvyISBVSo9/5nSJb1lgylkosru/Atb+cDH7oUJSTG32dfXLGcr3zjazQ1rSRfE7LH7mHj5gIZmfJKR3cfUkL0e36bvL84M5J+zZaj+pZFZb0dvdSOr6VuYn2iQnT1Uj7l8PxoXnh8EZsLRURGQhw4EiNXsYBNQF8qTam9yCkzZ5CvCSqe8+9PIfiHqAjNngghnEJi0aJ13HPXL1Eq71O8BdpGyYhKCreDcLvVNJe8/32cdMrhZeRKWA7EUioX00KxyLfu+LZzJzcpj045uDIup/pIO04UrokJggDt+VbGGHa372BC/jCuve5qDp88ITHXqZ9cz5vOeSMzZs4kHD2abDZLMdpBVCxitJOOl00+BfQYXli9gqVLFnH4lKM4buoRHDJuLIeOOYQ1Teuxg/HqQgm9NjEfFd6HROCaKhUodptddNkeUvSh1FAQGb8QpJ3SEEFnzx5Mt06c4avGjkflJFYKSsVWejBkZIZcGNAelUiJlPPUEgFWuDiJQAVccuFFnP/GtyBxzVUgZcJnMFhKUYmLPvh+ilErVWGVS2YPFEoKthe2EQwN0L2uufrcLV/k6GOOSiwy3HkUAzfBgUpKjZQsXraEh//0BFFkMJFFKZc3KPzGYrAU7Ld7nN1KGrSNkDJDw/HHks8Px1pRsU4MXFcD5atCTBpzdSJvljk6m+expx9115QQbqPoSeVCCsBZ1zQXthBks0yfMq3f8yTxPOPGIzJp1q5fT1QqEeYd5zctnFouLVLoyKkNYy8rISxR1INUWe9npQmUYpfZgxBOFIXwliQHy7L9v0CyBGjr6CTnnHYmV3/iOvJDXdB0gGRlUyP/8cPvsHTpMsCyTwzBGE0myBKqgF12t2+aUmhT6c9F8l/sq2VNpXoxRqbdf1ggbejp6uaoI+sZUzWm4gSWlZzxfSMcoRicHs7yZevp05RzJFVs/urvn8IBJr3GYPfu46RTj0tslyo54X+v+odwsGK4Pir2cMnFlzFEVLudhPCBy8Y1JUopjNX+AFnGTshz1TWXkQ38Acb4BVf24xhVkmQXLV3Cj358B4EKY/aXVx11JDNhIdJJKKUFjNmLGJTFdBvfAUNf7z7e9ta38OZ5b3EnxMtO23y2VTBKMbthFjPnnsKk2kmEuSqGqeHsKHUSRdohQkqgey1BEFBoLfLic8+gU3uZc9Jcjpt+NEcccRR/eOB3PojZYtMkmYjYGO50I8Hd0S6kkqSEsy+wuts1K/5LUyq1I2QakZZIJTDaENaEFFqKBDmFjiKsSJORWcDSvrVENsiCcU7yUanokFoDp590Cu//wOWeaI8L1oyPPw7huv6Tn2LN+nVIlXHcA2ExOmJn1E0+rEJkBKajh/Pf+g7e+/Z39ufLmfjLN3ATHKiy59nnPvt1Vq9cz7iaWrRxxHZSzvuqvaON4UOV/17F8L/E9GmqD6nmqGMmOdWxRxb+hldlgAD/b1Lipeaz0k87Jk05jPzoPI0rl7KxZTO50YcS5oKEjhFzX0u6nVJhG8GYPHXja/shWPHkpGHKNHRfD4uWLsNag9Huuu5oayejMt5b0DVRO6NOwiDHILHfBZNbtxktRQ55kdJNd2xMXfo/Ra5iVaJrdrCG2to6brzxZvKj8pR6I0KhaCw0c9MtN7Fo0eMIJR1XK+pAqRxdpou9poceu5dcGIBNI4RN3NStNs464SBqx8r3r3UXE2pq6Ip2IJTi+edfZM6pp1CTr/Hu7BVq9QN+nVQ3iQf/MJ/ebtAxn9e6fsJYNx40xhCMHMnOtnZWt6xn3pw5PlHEJrSlv2f9Y3yw/FpWbOnm17/6Pa3bOhg3rppSFDlF3cg8pc4S4XAFff4zS8NnP/0ZjjqhuuKZKgKF+3lqOUMzIyy3fulWdpQce97GDurGICrUDMI6wqx1cj2EzGBTNomhsRam19fzyeuuJwwUjz/zFJuLLQTZEYlvU+zQHgjFxNrJnDp7DrNmHk997WHs7ell8NAhGD9uix3KV69fy7K165ByMDWTJzLm0AlceP4FrGxcge7uhEEC3e2aSxUElKIOoI8wCNhn9xHpHvJBjn16D9ZYb/fgQ0JlOnEUNsYglScs5hRW24TMKf2CkQtybhbuj6OSAaWWdo5vOI5P33IT4ahD4rOXODZIBBrLHd/5Ho8sfBxDD2HVOFq2biIXBljTSz6sYpAYRNO6Fi5633v53CdufOkVMXBfGyhf7lrNEBXhp3f9hj6rwHhCe8p4eoYlN/yQilgQP3bAUmwtkg2Gc/Y5zkLkb2uuYKC5+veqg6058doWHpZHBSN56qmnMd064RIZY9zYC0tNOI7G5WvYtxeOmDGdYNQo9+89xUT4m9zMhuNpbFpDsdDmrHgGBaSzGeeA7oPKB9khCPrYYwY5iwFrQSp2e85VjG7Zfj5XlJGfAx5jRTmO7SA/j3AjUastSnq+lXaNi+3q4uQTX8dHrr2GaVPqAOu5ZYJvfv9bPDx/PkEQOiDEWhenZiKyMofWPa5xFMLzkcvABZ73pvznc6CBu+cGQSx2c2DHYD8KtdpSXX0oTz+5hPPedb6jwxzsxPl+QgjYt3cIDz3yB0aGASnhvLCMiThq2iQaNzXy/7H37vFRHtf9/1t4QbOwoBEs6BEIWO7iZoQBW9jYxnfiODFunAYnaeL0m37rtPkmTpM27q9tmrT5Nu7l2zhN2jqXJk6aJiRxbJz4gu/CBiMMGGGwWWwuK5DRIyPQCBY0wgv6/THz3FYrECCMcPb4hR/N7j7zzDNzZs45n3PmTPnQoRwr6TJxbYkEB5oVF8+fSqIsYePDLzgEq0Dm9hgoF+6++x4yjS4jh5abfBtCIHIxE3t0PIbu9Jhbkxo3kTs+9b4Cea96sDxjOR597DGefOopu2PksMkk7ufhCDRn//gahIFHQ8e05HQWKRKMH1XJ1dddxYvPv8w3v3Uf3//Bd6nfsIkde3dx9NhhYiJBMiFRNp4rEYshBw8jNaWa97//gyy5fgkM7KL0xAAOHzyKOqKIlw9HK8Xq1WvYseNNambNxhklmT9/Ae+cOM5rmzdDLodMSlxXIeRQdLaDY7kuExtGCYea20mIoYihAt2p8HWkkI/bv9r39SaHsEwe7E4xKRqy2cPk9HGSlRXc/bk/Yf6MSyLBnJog0d7yFb/iZ79YbpKnijitrc2MrRpLq9tKIhHnWPYYb7tvs+zWj/CFz3/OwNxFKlIP5BlMT69cy9O/WUNWgxySMAGrfiZ3EyNJl7DHWxnhQSyHKMlRPkKweNHViESQnLanPHlFKlI+JWKC6uop7G1ppjHTSI4c+w/sp1zGiRFDZQ+js50kysvYvm0HJSVw+cIryGplc65hUSjjSZlcPZ0Nr2ygyW2FTo1WWWP8JgRaKcL5mHRweGEoRskiS6GYpSDjevdyIM+iebIQJr/hwNhA3H3KIHNa+zsFc9kcsVgJf/W1rzB/jhfEb3JA/u0/fpXHnl9pvCSDBNkjJuUC9oQRT9nKqsMkE0M5luuycWeSaalptDS12MSrOesmNH2TVVn7DCNvlWqzHiWz+1xnNcdLciSTI5hfbdIyRSR+XjjWuMrRbFi/gW2vb2HooBFks0aJPXDgAJXJSrJHsgbR0gMhB/sO7GPJrdeSGPYOsZjgXMdhnQMFKyTtvT7RsLUhzf3f+j5lyZGUxAQxkbDp/3PkOnMkygSqXZGQCXKxLH/0qY/3kPeqcHJRrXP887/9PxozjSahW2JoRLmK+Kw9eBTMNs/ERWh9HK3aiOUGopRi9xs7qX9pDes3voRSrSSTI3DbW3ml/iXq6tfRfKCZFtVK9eTpSLs1wVXK7lKIIYWZtB+59fepmpJi+sTJCDGQ7P4jvN3WwpF3TrBlyyYmj5/GzAlTuHL+QkoAt/VtVKvCOyskmRyJcl1jEQjIDTwOJSYr/SF1FBIx/xTznH/eQS7yvn5MmJ3Xwfvb2CpKiMUEX/rCF1h6wwd94eTB31mlkAmD5N3/X98jk8mY/C4yQSwRI6uPmzO0sgatmzxmMn9/7z+QHDy86AYs0qlJw0MPPc+6DeuNEWCTiQZuELv76HgYwTKGg4hBa1sz8xcspMpJhmy6It8V6dTkhT0IBJVVYznccZjXGjYyITWWY9kBZG2wuhcL23lcs+etvUyfNIXqCVP95LZ+yEkshjNMIpNJnnmyzngQYuZQ+5iwGzZsGIg5ViYRyRMVibEKK1fdzg4U/nFuwVm33e+vdIwHKDFU+Hm+YrkY2Y4csTj82f/5HDdc/34E4Haao92+ff+3eb5uFSqrjBw4nvXBCi9fo5TSphQq4ag+ZuKEE5KvfumrfOZPPsPWrVvIZN6yu8UTxnOUiBEblEAfN25Q47YtIZfLkrAbn0RMoJSis+0I8xdejkwkyIbd/nn6kEgMpLOjlE2b3jCOLyFJDEmgO1vRnTmENGEu3qaYrFakqkYw/7Ia3o28WOcIwRKRYg6471++Q5PbzvGs8ZHa6Cnjp04MJXtE2eRkLpPGj4vEXnWvPxrgLmIxnlj9NI/96teoI1k/NUPOcwhHLANtj8PRVpM2KfxlIkEsNpCEiHHrB5aSKB1COv0aWncSG5ogV2L84bl4nJiA+q2befo3j/NS3UuMTY0lNXYcCSH8dBG5WIxETJBxXebPmMWsmkuoqZlN7aJLGTZsGG9uTnOk7QgPP/RzSgbGmF9zCfNrLiE5UtL29gH279lHbKBJXZGwzJyzp4nGgEP6ECREN+QKHX1fL/WD2dVh84zF8DPVZ5UmmzUpGb70uc+F+iRwxwph3uPb3/4m6ze9guM4uAcVIh5DZzvR2cPkcseN/paLcf93f0B11cTIjsMiFakgabPQ/viBH9HamrOoVcw/q1NH8uZ4ZcjprD2bMMv+9nYuueQSLl4wKai2uIGiSL2gmP1PaU1qlMPQ8qG8VL+Bg61vk4uBVjaZJZpsTiMT5nzaDZtf4YpLL7XB2EFsUA7Iopk1bjKHjx9mVd0qL0TbxBrHcn4y54QsLxhTFS3nekSuArAgL8YphHxlszoIicnliA1OQIlJMPrZP/4ct972eyRiMVzl4iSSfPP+b/PIikdoat1rlCrv2CovP2M254ef5LLm8PUY5pzEVtXGmNFVXDl/Aa1K0dCwGaUUsViM1ux+YrmBcDznpyIyCcYF2WwHudxxU782rrw9mX2MHDuC+bPmmh36wYB1o3ETJvH803W81eiaeT/QxGnHYjFU1mSgzx7JoTGJxvc2Zbhy8SKEGHDO14hzhGCFyMTQ8fWv32cGm4SJewJAkCgrJ3sk62uoOrufD93xAW68ZX4P3sC8/FexGK5S/Pv932FHY6MPNSYSCZQ2bsh8y8DoGPasJ2DfnhbKhw4mqxQjnAr++nNfZsa82bya3k62U5k0BuZgPmIJgcpmGRiLMXTkcNy3mti+9Q1OlBxjfNX44KwlIVBa40jpdQOJwcOY6FRx3aLFLLv9dmbXzOZQewdr177AAaWonjKVydWzmHfZJcQHDebxp5+g5PgAZEKQSAiOanNyeBajNIWRq0JXrbWvXNntieaQU88tCyS6zPlT3/zGP1NWXuFlHYn0sQbu/95/8NgzTxpffixHcqS0GeYHEosNRGACDf/6r/+WJZdfY0fq3c+cW6QLjGLQul/x0+8/RFYfNwe22rPYvI0Q5hitWGT3kReDVZoQHM92cPV1V3Hx3EDBKipXRTodEjaOd2pVilysi7q6Z0kIyZhUBc1NjQgPsYkZE3TXrkZ272viw7fchrJGvnHTWT6NxZg9ay5vvv4ab+7eZVyJds31jsCRshzIC1g/6e7AwrsJCyFXvpsQKyus+y7XqTnapvnUn3ySu/7gTj/YX4oE67e8yje/fZ8FLeI2RUrMT4Idy8VIJGIWIIkRi+UM/qdzJJOOcaMOGMR177+Z+bNm80xdnXl+LEeMEpQ+jIjF/TAVb2NbLnvEBsmZmKthpZKjx7Oot1uouawWJ5IXq8DYAYfaj/P8C+sZWT7SpnIBgyTE7CYs4xRKSEEmk2b+whnMnDH1nPPVuQ9yj8FPH1jBM48+j0yOtXBswvfJxmIxmlsPMHTIILRWJJJx/uav7kEOFb1KxKyB+g31fO/f/4v4UMOc2h65g7cFVAhyYcvA+qxjCISIUV4+zLd4l73/Dm6+8X08V/8ijz76mA3ES5hzlbyAPdtuGZckhMBt2s2WrVs5DlTPvhiZSNDiumzY2sBLL73AtMnTbHB5yKoWguTQYXxo6VKmzbqY17dv4+VNGxmaGMrMCVOQlaNYOPcSGnc0kdmxG3f/QSpHjrb5smxGvFguBCOffLdGzk4S7xQRnTVJQcnl+Po/fJ3L5l4WUYXCWUJ+tvwn/M+vf4kPqOdy9gihoX5fqNYst972Ib5w1xdo7VSYZLxFIVekU9PWTRke+OmvieU8PpV23pndgka5ihWMwTqe1cRiJYydMIErF885369SpAuMwrsLtY33mzVrOgO7BOmtr3L4SDsgzAHGsRjantUXjw/iQGsLuqSL2vlz7e5qo6gJe1amTCSYNudiNqxZTVOLi0xIsjprhL8YSFu2jZJcSWhX38l3C56yHInZMvIg5h9mHSObzZLd38bSW2/hIx/5KIlh0jeBV66u496vf4PMjjcRQ4f4O/KEEOisiSEzbnuN1jkbx5W0SVlhz55GyuPDWXLjjdQuuBxBDFmeoGHrVpTK2gTBNlWSzWdp+l8jEjFfPqlsG/F4HDS4ba3EGMBVC68A8BXZbmOYg3FVKZ579kmyKkuyyqHVVeZRNkYup0GWJch2KqSUHDp4gA8sveGc89c5V7DcPfDZP72bGENJSAkalPUFm2NgEnR2HETKgSjVwrKPL+WWD1/Za9nc5Lp853vf5oD7Fgw0GnZWH/ZzjfQYg2VjknKHNaJccKi5ncvmXc7n7v4sCZFg1fOr2Lr9dT8Jp8korW3cGCZwv1URA4bLSo7nNBs2vkpcxJicmkgymSQ3AB5/9FEeeuRhtmxPM1SWM6KszM/ZISzKNWnMGK5aeAUXT59JorSUWCyGMzxJ9ZRqkqMlB/a30X7U+K0TUqCz2P6JRSz77nlSYkG+lgECSox7UHs+2hxcNm8BX/zTP4uAhdYrQwzMIc7/9+8NvF1idoF422uFiKOVUdRmTZ3Mt/75//mZf4vKVZF6S6uee4WXV21C6xixWILShOAdfdQq717MSeEYLHIG+ndGV3DNdYuKO1SLdFqUn7oBDDpTu+BSVm9eTzr9GomENOumMsp91sYiiViCDRs2MiY1ntmp6RHh751SkRwmOaAU6a2vku1UJoUOIIWktaWVchkPTuyw156QLG897/H7vDxTnqxSrQpZKjiazXHTDUv4sy/+OZNHV9kciiZh9N/93T9wJNtKbuBFfvyjsrv8tdYkhifRx03oSCIRI5GQCCG4+tKFXLaglsuvWsSyD9zBJz66jByarM6SHFvFtu3bWPvSS8Tjw+xu9yC1UrBjUoQQ5xKTKilhlMRDRw6bnJPDpM1rFSs4hkNljIYNW3lp/QZGDi0zeSIZhHd8Viwh4HiOVqUYmUyws6mR2TNmnPPjc865gvX802tZ+9I6YgiySttkgDEQkCxLoNqzOGPGcPSIC3TypXv+D05V0t596lw1z294kW/+678ycvRostms0QwoIZs1uwh7isHSNrkaA2McaztKLDaQz3/hc1RXV5Mjx+QpE6mqSPFORyeHO47StK8VQQK8jUo5SAxOwPEcnUc0saGCWFeMuron2diwmfGTJzNtyjTef92NZPbs4Qf/9WPqnnueVavr2LF7B/HEUEZUVNhtwFZnEybXSHiiTk5NZs6cWRxqU2za8ipZe+ByNttGwub18i0f+17gMXDMz1qfO2JjsDy/uYiREAn+9f/ey4jyESZbuw0mjMVs5vZYjgce+AmvbFxP9rhhUh/WzR0nlzV9K2KC+775HeSopN2DUkwiWqTekVbw8rr1bKjfapBifZzBicG8vX8/Q4cMDu2morulbhUwYjHig2Is/cAS3/VdpCKdLVXPms2GVxrIHc6SO24QVSySpVQbMTEQndU8+/Qabv/w7SYspEAettoFF7N+02b2Nu8hR4y2A23EpWCgGBjEI+eMV+LkSFaMbnmscoWRK393oT2VY9feRq698Rq++KUvUTW6yoSsxGJkXJe77voT3ty7nfKho4xsiMdIJpNUVVWRSCS44soruOaqRcyfW8PixYv50t1/zsc/+Qlu//DtvP+mD3LJwnlcOf9KZk6dCJi8jVIkSMTMxoGNm14JYoCtkrQ/m2Wor2AFcgqMgpvNml2GmW1vMqtmFlVTJ5IoMLmD5KOQlA5PrnqObFaRY3A0RCUWI4YgpxUxIWhtfhs5aihXX33pOeWhPlGw9DFVMCOq1vCTH/6a7emM9ecKP2usSAhynZAYkuDE8Vb2tOzgfR+8iTvvvD3wTXm+vvwscSH66S/+h4ZtbyAGxvz8HmKwhJLjZueCzfuUH4PlneadlJJdexu56dr385FlH0eKBDliSJFg1vRqbnr/B6mtrWXEiDLi8RgDO0o46LZSQsxo4xeZ9BLDSiUHslmIxcm8tYutr2yhZkENzvAkNQsuZcHlNbz66gZWPbaRJvcNVr2wlvS2zRy96DjHc8dJDE9S6Hha7yiGq6+4Cn3sGPtamo2SJOIGno2Z4wZiwry7TEo4IeyCECM2IEH2SBtJOdKczwQmCJ8Yd/7Bx3j/NUv8Z/lxcHby/ft/3s8Pf/ZjEuXSP0PKCwo12fZNgON3vnUfl86o8bf5Gn4uKldFOjXFBPxq+TPsTGfQGqRM0pE9SnmZSc8Si+V6iMHKWYtYkMsq5i2czzWLa/MUrGIy0SKdOSWHSebX1rL84QeBnHF1xTA7/3LHjdIzWJI7lqX97UMsuuZqEqHko2htj4ATjKgaxUsbVnNCH2OgiJsYpOxx3xUHJqZQ5CFZGkgIQUVyBG2q3WwaixllLIaNZfKVKvy8V7FcgHRNGZPijk9+jGW338Gs1GSbXNugVyt+8zhDE0O5ctEVTL9kBp+960+5eN7F/MGyP+DTn/g0y25fxg2Lb2B+zQJm1cymtnoucvAwcjHItmZpVa00N+5j7YbVbNiwlczeN0nv2o7qOMQop4rk8AS7GzNs2boVmQyOSBtI6MQT78zCsIcpYc8mHljKm3u285Hb7wCiR+QZZNtDxMCpSpJJ72LHjgxDEgk6czliSGz4NFpnLUgAslzy5rbXmV97OY5TVmD0++YonT5RsDzlyjvE1/wNW7e+wbf+5fuoNoWIJ0nY41MSwsY0kUMdcInFBjB08BA++elPMu3iscE7xewL9iCsV61dwy9XPIQ60IoYJhEDYyjdhogPDFxYWne3BLykbBY+HO9M5NOf+TQ1U6tRdnehB5/GAGd4ktmT57J43jXMnl5D1YgKskfb2dfYxMBBkHsnxhGtEXGzHTY2OMGOpgw7Xk2jB77DrOrZjHaqSE1O0dGpaG7eR5vK0tS6j5//7Gds3Po6Da+spSsGlc5YG3CpzNl+oZivqxZeQXK4JN24g9a9e5EjRxo4VdotwtocdRMbCNmstXg6zRZbBgiy7cqfzDfdcB1f+/xfRpg1OEgblj+8gu9851+Jxc05VYlEgtbsfkQi7u9GzOVy/NHH7uSqRdcSE8Wt8UU6fVIu/PrBFWR2tCJEwroLcv6Zo94B7tomfAsnWcTuyMrlYGApLL55MQlvNQWKylWRzpYSwyTJkeWsfvYF5MgkWS/Duz0FJHfEyJdXG7YwgBy1Cy4NjEvP9YdmnJMiRownnnmepJNkb2MT5XYXYTixkc5zE4pYjGalOKw6ieVASmlSGbS2RlIOgUk8ndWaXNaszY7jcMuNN/Nnf/bnLFl0DXK4AQ8EoGNGDqZmT+KWa67jqoVXMGX2dMaPHs+U1BTEMEFTUxMNrzbQ2ubyQv2LPPP40/z6qd+wet0afvvob3mm7hkeXfFrnn7yCZY/9BCPP/0ov135BOvWr+eNHTvI6sPUzJrN+NRklv9mOcpVoR2EXheZFhVC7kyeysOUUsKYKuOGDVMYe/H+vVOSY/1Lr9KucsRysQhCFkYvTOhPjKQjufTSGf7nBiwCujSUnH0Oxz5dgcTg4G8poW7ls6aj4hJZavJQmPT8Fu7H+LSVVtTW1nDlohrvNelNhPtDT/0G13VBCMQQge4wZ5OhQVrmjSBX3a5Al2DG3GnULlrM6s31bGjYxPyauVRVpJCOE3ofAVLgjK3hiqtq+KR7J5t3v8LKJ55l257XaUinObjvAMPLxyDKBM5wSboxzb33pmnatZfP/MkXmT+nluT/5/DgL3/Jt/7+uwyIw4w589i2N42736WhYTPf7PoWC+bNZtkdf8C4kZoK2wavR5bcvAQxTPL044/x618/hKw0uyakkGihg99KE98lB0nTN20KBMguySAh+PDS2wKm8vrDPsNVioeffBhdgsnxJbpMIlZR7gfJA8ydNotP3vFxpN0pWaQinQm5bgYhRYS3PAryYIWv2l8/rFjCbVGotkM4FUUfYZH6jgRQM2cetddczcqVTyKlSRYqHcdcpUFlBsTh5488yOWLrmLB7IvNmmzXRe8s1xuX3Mhz9Wuor19FeVk5SrWZnYSWnykgn2S5pPKEgGNmcjiOQyaTwSmTaMCRDkopwIIIGmSp4Lqbl3DjVTdw2cIrfElq5o+ZMxJBuinDRceOseLVjQzQ7/CWOkC2vZ2Nmxr8dnigidbayFo7SUVXKbqkxOa5EjghWamUIp1O06qakEOHUT1tJlJIXDJI6fjvF667p6uU5biqjSdXruSaxdcg8/QCIaLawpVXLGLi9Id5fdNOBNL2S0jfCN4AtGbD6vVkbrmaVMqEJYlBZsz6KsN7HyBYHgxvzhz0fND7Mpp/vPe7xHIxRCJJrtM7NqaERMJqlNZFmsspbr7leq5ZssBCiBDOdluIVm+u50c/+jHZXJbEYEn2SGvgww0F0vn5OwqexRQjNxDmzZ7NpFSKXz/8IN///n/xXF0d9S/Ws/vAXobKcuTgZDcQTSQGkho7jkXXXM38BYuoGj0CZ3QlB1pbaG1x7eALcu/E2LNvN41vbGPmzItJjk4ydcI0KsaUsSezj+bGJgYMjBHLGZfHgSNZmpv3seq5F3m2ro4X1qxhzOQUSetCjBFj8rgUEyekOFE6gL1NTahsGzkGmrxW3rE41jLKHtE274ommZCQ0/zR//oTbrzhan9niGdx5Sxq8OMfPcCDjzxMMplEKUVSjiSbbSWRkCb/ibWO/vzuL1I95dxvdS3Se5hycP/9PyWXMyZozlqk2VzWxCf6ebBiAXIlCCFbZr1pVU0su/1DJJ3iyQFF6luKDRJMnjyFhlcbaGrKmHWxNWs2OmXbIFaCTJjg8n2NGS674lKS0ghsrTUJkTB5pqTDhNRYnqlbDTmNsJnRwUOuwvxtDsVVrc1QcpyczvHZz/4pn77zj9id3s7eprfN8XOu68+L5BDJ1VdcyV999e/40AdvZ/LYcb4nxgv7iBFj5eo6PvsXd3Pfv93Hb598gpUrn2TthvVsbtjMtnQDrtuK1prWbCsq24bOtqN1jkQyYfNFxojFB5J0JCdiA0yqFbWfrM6S08fx4usHMZi6F57ixZdfZK/bhEwMtecr5vwM7saj1PPuSdM5JWQyjcyaMpnJqcl+v/pyC/zAeplI0LJvP2te3ICISdufZge/yf9o9RVt7sw0ZRgpK5hfU20jknRQ47HsWR8G3QcKVqzbNRaD79//U1auXMlAIU2CTpuTIzlCkjueM35krSGRpVzG+eI9nyGZlMSsf7lQltVAlYOf/exnvLDmRZIySa7LQLU6B4nBEt1p0vPnZzIvFIMlpWDt6nqeee4Z1jasRQ6vhOM53AMumxs28+BDD7Ju7WpaO9vp6rqIEWVlkfiiGJAclmDWrLlcufgGrl+8mMlVUxkyfDCNmUaOZTUlx2Hb7jfY/cZ2Bg2Js3DWXGoXXErluCTrGjYEZyRiMv5mczmOHNe0HnBpbnVpWNfAM2uepsVtYaAwDD2+cjzz5tewoWETbms7XtoPL41CwsafiUEJ1IFWnLFVqNZW5s2Zy5fv+QICEXkPbTKSsmXL6/zTP/1fciWgtAnkJGbOKvQsjlwux5f+9Etcf8ONRSdMkc6KYgJ+cP9yYrEEuWzoLEHr6YvmwQrnfTNnxJkNITl0LseyZUuLClaR+p5iMaqGJymLJ1n7ystGnsW8HdoGxckqReIiwd69e9DvnPBTC3hrbEIk0EBV0mF/to2NL9aTGBo3hgWecpV/IocmOXIs2JCMyeMm8Xs3vZ/SsmG8tnkrre5ec4JGZ4yraq/k839xN3/0sT9EDk/6ObmIBaHeq9au4e+/8fd8/8c/BEy6iWxWkUgIkknHbBIjRiKZQCQEzS3NjEyOxOa39vOAaWtkn4gN8oPTvXyIMiHIxUyOrKxWxESCXY0ZRiZHMiI5gndyx22flPgx0uRiwfFtVr54SmbMKoXZbJYcXVx//fv8dcHb1A82Iu2EJnaRYGRFFb9d8QLu2/spHzmSWM7GctpM8eZ8U+GfRtJ55BhLP3q1BVFi/r+zVa6gj3cRGgYxf3/m0/cQF9LmuzJKTUIIcscNkkVOI6Rgv7uHaxdfycfvXGprCR+uF1YAAhhw64403/3v/6Ar12mSl5YKsp3awLed5izDbkpVZLedPQOKGFpnSYiYPZNwoNltFzM77XKxHDIhyRzYQ/3qVTz/4ou8+cZ22vRhjp84hpN0/NwcWcvQzjBJzeyZXLP4Bi6bdymVo0bgtr8NHZq9TW+z7sV1TKmeQmrsOKpSVVRUjeFINotqbiEWt7BpzCT/9HTp1iMur77yKptf28ozdXWs3bCeA1lF6UVDeGHti7S0vkXWEzp2N2HOywXWFUOOTOBmmqiqquLuP/k8k8dOzBs3w3hNrU381df+htZ2l1wOEmKov/ODHMRyMdT+/Xz41ju48w8/aeJdilSksyENP/j+j6BzoL9lG0ymdi+RoZe8MRqDZS1SrYklTL6sZXf+HsnkkPP9RkV6D5G2YiirNOOnjmPvrp2sWbeWypGjDGJicyzmYjEoyaGPa95uambE8CqmTZ0YkWI5DL/OSE1h89bXyOzYSa6kxDsxLoTQWm0LgVLNCBEnIRO8sf1NKsqreP/113JAtZLtOMzMBfO489N38vFlH2eiDWA3Myjm/51uyvD//uXf+P7P/ssmPfVidBPG65HLkVVZE8tL4PUZmTSeCyES5jOtTZ0Je9qHEQs+YkUMlDoMdJLNvkMsZlIllYs4zQf2847dGJDL5eigg5JcSXA2cCgGy/fjCciqw8hEnGyug6w6wrw5lzCmosL0pwd3AzE0sYti6GNZkiOGs/XVHbS47UYOWjnvnQARiwVKbDabpfXgfhZff1Vo7eibAHfoYwUrZw9OXvNCAw/96lGSSccGrQpEqLEm/5Vx041ySvn8n30mlI+i8FmGnmGrgf/+5X+zvn4N9uxicsdNygRdYs4m82DH/LwikeMFbPJNrQ8jYgNJSElCxDiaO4QQMUQiQXNLMyWxEkAjEpJWtZ9X0ptZtWYVdfVrWF2/FjGgBOKCqmFJv+We+2JMRQW1Cy7l47cvo2rKZKZMTOHu38Py5Q8xODGImbNmMjs1nWTlSN7a8xZv7n6dpCMZwCBc1WwzyJeQkJLU2EoO6+PobJYWt4V0ejsP//bnHMl2orJtSDnUdl8scL1qbVyEAwT6SJaPLPsIH7/t94PMwxZm9QIBv3P//Tz48IOMHDkcpbIm7iwWs4eCmnonVE3i83/xeVKjzm3+kCL9jlAOfvw/D3KcgRzRIIdI/2QHo1zZ3VWxhBVCXp6fmD2L0GSpJga3L/0QSacYg1WkviNvORXC5BycOCFF3UtrAJsHMWZijhwnySF1CCklWZWl7Vg7i5fcQMI/KMf6ZWIxEokE4ydPZu1Lq80RbIRiiWLCuLEswpJMltPa1GpQnP37OaqzXH3FVdQuuJTbb72dGxZdwxR7Hm6gXJkpkXEz3P+D7/H9//g+27ZvQh/PWQVHI2SMVtVGjhLA5Hn05GTMZqU3SURtUu2E4GjuqEXF8HcpdsTeQedyDI0NNG8qTGqkRCJu+s6iRF1cBODHrI2UI6PH1oXOWvTOvzYqzkCIxRDEyWazDInHuXThFRaFMgH7WRtbRZcmd8Jsuhs6pJIdr+7kQMsRP8VFDC/g3SbaApvMWDFl4tjQSRB9dwJJnylY3pZJreHf/vl+mpqUgfCydpeAn6/CHI6Zi8VQbU0sXFjDn3z+D3zFxMCHUQQrmw2QsVal+O4Pvksms8OekWT19YHmjMNsVhs34XHDuIV9vMIwGTFkspxW12V/exsjZBlHbYLDbFZT7khy+jgQs+fqDSQu4iQSQ9n71l4OqAOsXlPP6mef4fkXV9FVcoLkSIlMyG4bxJOjHBbNv5TaKxbjjBpNetsOtqe3MWHsOGZMrqZ23qXkTgygoX4jre0KkSgnmSw3CT51lsPZIxgYiWALK4JsLuufRg7G0krYs9u8yZE7kuX666/jM5/+I8TgYX5sixdomLAHOf/Hv3+L+LBhxGJm90ZMxO1ktYzZ1sYdy+5g6U039wnzFalIOgcPLX+ETqXR2Ryxgd6huSBsdmxiIbdgJAYLu9sQ0FluX2ZyERVzYRWpryg/r9WQ8hGMKa/it4/8gqQsJ9uZI5GUHGo9aI7TAXRnlta9LYyfMonpqSlAIAtUyPjesu01tr35ujFiTaiQ3R0rfFRBZ7PkeAdiJTiVY3nt1TeonjqLmTOm+vGz4SAdDexoyvCDB77HP33zn3l14xZaj7SaJKHe7xMCdA6RGFowM3wsFiOrDpOw38diOQ5lj+GhYjmbASCZTHIRXZTkjnM49w7x2EB7YooBL4zjQ3NUnzCHQcdiuPZ4Ne9Z5txbIscBeXnvbB4KgxDaEKO3D+zn9qW3Qy4WgC4qCwNswtKLzBoxsWoUq9dvZPuWHSZcKGbBlqxNiZEL3Le5bJY9bzVx7eLrOa7fQSQG0lcpXvpMwfK8RVs3ZLjvvvvxtUCb1DKns+RiIIcIs5swFiMWh09+ehkzZ03y/argBbCJgvU//+xqHn78ZwgpzTEaInCH5XLGr6w7s9HYq24ZcbWPZHmVl8s4h7LHECJhLWTQNk9JLpfzUyZ49ZTLcnu6eIzWI4q9e/fxzKo66lavZv1rmxhWOhg5cpSfNNS7ykSCmtkzWXTN1VSMkLSodsaUVZCQCS6dO4+BccGOba8jhaD1gDluQWeNMIlZJo3Z+lqzbSSTI1GqDSHiNnIt5me2yGWVH3z5l5//C6qnzUKAr1RBkHH477/x92zZ8UbgA4+V+AqxTEpa3SYWXXM9X/2bv7KToniIc5HOnnJZWL78QdzWLDKRNKeD2rgqg1AZi17EEn4IgolZNHGDcohEH1FIJ8HtH7qF5NiidlWkviMPNIjFgtxRFeNG09y8jy073jBuppwmkUyis+aEkoQQZDuzbHxxHVdffRUjykfYo9li0Wzvg4ewet3LqFZFlVNllSkTPiNlEtW6n0RiIEIMtWl4THLOprf2cPttv9fNE6G05qcP/jdf/buv8fLG9QbOEvb0jYQXSO8djUBwAkiBzPCJxNBQeE00ltk71uZQ9phxt+VgqBgYnLjgIVG5oByLmdRHgdIW8+sjFOAfjUEzCHUuF0MkYsaNKQTDxCDm1cwJjZEgdhHoY2ajnedtOXy4g00N601C7twJW0+CrNLIRMI/mcU7v3jUqGFcemW1rbWfIVgerXy0jpV1q5EJxwTwaW2RFk0iFjPwvxSoVpfJMybzsU9+mGRySDQPUy4WeT/vc1cp/uP+b7J77z6bMTxh3X2xaIxVfsxVr8q5U5QL36+8jPExA++2trayc8dOHn3ycR5c8SDu229zoPMQ5XKkH1flYXQjykdw0bFSEiMsCheLMb/mEipGpXh+1VPorHFfiqExWluz6FwHOTrRWY3SHUxKpdjfeoBEbCA6m7W9ZY8PyebMJG3ez12f+yxLb7nZd9P6uzMwevq//+d3ePDhRxlanjCTNREjl8valFkarbI4VQ5/99ffIDnc2ygr0KrDBMEXqUhnSDFg65Y3SW9uBBLBUVT2XDgvPjDYDYRJMmpjsJr3N1M+ciSzZk3l439wU2jdKCYZLVLfkK9c2XXTcxVu2rCF1gMuicESdUSZ9V0bJFaWJlCqjT1Nb3HTDVfBRTZuKXTKRWrsOI7ncmxoeMUeSWNPJxAJstlWYjEbo2RdbQhB9ohGHTnEmJEp5tjDimOxGMsf+zVf//pXePSJR/yDpZtbmhkYG+gjvtikpF4O73MrL3snP/0kq6H2+DFoNq9Xwp6hKxDkOrKUlAjm1daSEGFjqntQ+oiRY3j+6dU0vnWQWCxhkrTabI1enLW3GS6nNUPLS7lyca3VN/omDmtAXzPj2vq10IGf1wMhbQ4lGfmdEHDVVTVUV4/yy8GXheve0Zjmtde2BD8S+Xlx3v2y41T6uUBMXi/hv4/Wip/++L/42j1f46677+Lr//pPpHekg4MuAWesNMfSYLpLKcUN77+eb3/ne1xxxVW47S5aQ1UqiSPLScqkfV4Jb7kt5nlCIIQM8nt47WxTOBMmsOS695nUFAUSDSmleHjFgwygwySx8wciVI/WfPrOP6VmcnX0Oxnva/Yp0u8aCZgwYQbY+TNEJtC6Mzrf8NaT8NpreLB8sEkmPLR0uLfjPai4SEU6RzRl4lSuWbzIMOQAk38qIufiQDzOxte3sG7jawj7HxARdrfecTvV1dXotjbAxCv5mZo8uaK1+Vx7eSM1v376V77c+O1jz3Dft7+N+5aLlA5KKwAqxzt+wHhk/kBITp1f+elRdJ4HDfX7bJCR95QInqt/nr179wQ354k1T746ZYKrr6m1+TFNRwiwqkM4j5557rr6etxMs9ci+mIN6VMFa19Gs65+MxWVDkrZxodOzfbarbVCOpJrFy8u1D8FSWnFxpc2oDqVX4dXryCwMN7tsus206bbUKrNvounZBnFh3gcBKTTaR785UPc88W7ufurX+Yny39CpikDmGSehrkAaRhhweyLuesz/4eFcxahtaYp04RSiqZMk0kYKoMgc61UnrIpTUtK4I6lt1NdlTJwcgGG+cEPv2d2LpbHUUqhtH0P3WHqU5rFi29i6ZL3GYa0Ce/ypFmRinRGpBW8EzM7f4UQHNdZhE1sC4SuIeWKuL1aw0IrDnceRB06329TpPcqhVF/jz5yx+3U1swxcVr2N14qGxWSF/ff/5807EgDBMkujU6GLJUs+/CHIR5HSkFWZe3SahQypToA4zbTWKNcSurr17Fi5cMAtB3ex65dO039oXmjdWfIHRieP0Tk8vmUn54U0Z7b32tgKPO61qAPKb/fT3TAk0+vDA1OD2Ml4PLaWquPuN2fjwlw95Qv13VZuXJVn/JNnypYDz36GFpDSeiNh9iEa3gxE2Igqk1Re9kcqmtSva5bKc3zLz5jsuPq8695hzPNlotyH8lKykTAGCoP0ULjtiuee2IV/3Dfv3Lnx5bxkbs+yU+W/4QtW17FVQqJ8CfSgtkX86Mf/4BP3vlJUqlqg1TZ9zcTqAOAtk5zNe2RgEZrTW3tZdy69HbAZmS35E3CVWvX8OgjD6FLQAiJ0m1IEUcIgRQmE/6Y1Hi+cNdnTKZ4rRGDpJ0ERYSgSGdPQsCx7GECW9UYJ2EL2/tdkJG5y0eMvbk2PpVCjjrfb1Ok3xXSWuNIh7s/+wVSjmPQJgQasxab3XImm/uza1fxxDNPWGRJ+MqEh5Esff/7ef+1N6DbNHQANvO7RiNl3EedfBKgjmoeeODHuEpx1eIbufzyK3DblS+jhBB0WCMZ8uePqSQfIT5f8jS/fT7aoDVikEWepP19qWC4lKxe9RwZ1z3lONXWVjO3Zga6Q/mYR/6JED6sheDxJ1ZisZs+oT5TsNy9iuXLf2Wgfk89F4LjNmDNAzy0fgdZLpg9Z54vo08mqj1lIL0jTfq1bQFwYm8+b5q3XzZMrVwXpdpocvcb5ccyBb4QELYMA7wTZ+KwuWEzX/rKX/E3//crfONb3+D+5T/y311ZEPNTn/oUS2+71cDPtl+1Ur4SVF5WHkEIXde06VMf+YRJtUB0ggoheHPXG/zkvx9AdSoLOytzbIPX70aL4w+W3cmc6hqrHEv//m6VFqlIZ0ICBiWG4vkvtFbW4vYszMDipysQTt5uYK0UAMNlWZ7Of66Zs8j8v0vkr6+WvDWwenI1d/3RH+EdJePYNVQpZTZioRk+egSPrfw1W7enfRkSqQvBBz+w1MoVE6oRDhsx+bDafOVDa40YYLK4/+CH3yPlOCxdeitVqSRCCouktVEpK0Nyl2BeiTCSdr7lZwihDn3vQW76mDINPyGMnLLy6pVtr9HwSn2P42M8aObWK6+qRZQE+kLQD1Yv0Vb+Ccme7RkymUyf8U2fKVgvrFlPU1OGMuGd/SMJoByLoGgzsNXTxnPFtZf0ql4Pbn368ccgXhL53LueXx+yGXgpJVLGkbLcWCdewCOgVFsQ/2T9v1IKXNWGdCQlQwbgui6PPPwL7rvvW9yy9HruuvuPqV9dj9vkIksli6+4BsdxEJ7OZjVvz1oJlB7znOsuv4E5c2daq6q7Erv25XrWrHnBIGI+2fa6LlppqqtrWGrPLOzmXixUaZGKdAY0a/LE6LzyLdtgEfTnOyWhcmABj64a9S7HYBWZ/3eJCrkIlVLmfNjrDAJlficBT6EJeLnVbeVXKx42XgpvzQ3x62UL53HN1TcbI7fDjwyyRoNG2JQ5BskB6Zh42Q3rXmH9llcByKocylW2XSXmjMKwvPCRG+99xHmXn+GYsG7Ilp3QQmDi3Gx7Vadm+PAR/PbRx4IuzBsfD1gAuGLhpdRcVo1Srhe6bT1qHqIVrCMIweMr6/qMb85awfIWtWdXPoOUSdqV9t1J5vsQFwloUy4z5l1MyklG7i9Up0eZpow52LhU4iFCylqu59eHHIyr0sYtp0PtwjKMkHF/AMPKlhBxXLeZCeMnWDhYIqSgVWWpq1vF3X99N3/6pT/my1/7Mvf/4D9xlRtYJHhuwuCflNJYUY7Dhz/6MX+y2znmt+vNXW/ws5//zJStpWW136DNQnDXp+8KfPWh8fAnbpGK1AeUGj/BzpfA5aftLIlYnHGMe5CSCMIlpWBkstw3Pt4dKiJYv8sUhGMY8GDZHX/Awjnzef311wJXlFKGS06YD5584kl+8fOfBpWI8J+CP7xzGcQFukT7CIxSHb5xa9b5QCnQgHtM8ed/8xfcd9+3AhliQ0kCd1s0ximKHJ1vJIuIPI3oDZ5wPWGO7QlisjSO47DmlfU8/dgz3ogE9+VRaoJk/IQUHdb3J0pFN/3EAyK0hidX1pHZpvqET85IwQq/hBCQybTyejoNOodT5tjPhfEnh2IlBFAuJXPnTfM7q1AoT/5nj/7mN8jKkbjtyloFHX5M0fn1IXv94bVZ+BZG5B0scufFbHnxaABSltvAyOiSLR0JwFtuC08+/yR19av8AErvvf2oFYugKVchhOSWG2+mdn6tP399prb3Pf7kU7iui5TlVilrRsgyEzwvBM3tbXzyzk9Ss6AmcAuG2xZBvYp0oZBnlJwuadVx7hqlwamU1NRc4gsV4fsEtS8kwpZmOAarVAoqKhxqa6tNfd4ifOzM3rVgEwvqUqEZUdS1fucoH9GaPXsqi69ZzODBQyL8IAAG43/20ub1vLnrjQI1aqZMnModt96OUlZ5s/IiX96Gn6/bVGheC1+Z8uJwC+2+DRCj8x/DnC9PI7GX3vfHFJVllb6yaFygLqDZvP0V0w862i/5tGjRZZQLSWnIzWh6XSPLpA9SOI5Di+ua4+16IHUaQVqnVLAKaYT5L7Flw5vsd9vR2jTeaywl2u8kpRRdAsaNd7hy3hWnbJj31FVr1/DUk8+hLLQqsEqJVhEmOn+aeLD4R3drBJZ3oN2E+rObZZFf1lGQyL+tkKYurHIlkFKy+LqrggkYTh0BrFy1koeffBRdAsRtZmERB91pxk9ppo+fzvuufx+ytAhTvZfIU4y1Pr1NoOc0HYe19idPStF1ogNtlay2o21+e0VoXhily16B3bt3kJqU6vY+YpDsk+adbD9HEA967rqnSP2fvJjja6+6istqLwO8EA4DBoQRmu2bNvP4k08VqMUw0c033chltZdZpUlEkBxPCdFa25iskDygOzLUs3zx5JfoB/KzO7Lmfe/3LcF7+hdt+mz1qufItDYF8k5Hf+d17ZWLFlI9Z3y0x62yFhMXmQ1kCH9tfPRXdfi7zfIoP+XUyeiUClZPGmGYXtvaYOKKhPTdUkNkwo8TwnZiu25l/hULkE48r9OibxFWLi4afBGHlItTZupVSvsBrkLIfqB5e4uwzLMUZBCn5GnmoXIwaaK7JwpZGmB87wIPyowqTabKDrTW3HLjzcyfE6BXPryM0byfqHueTCaNDMGkYetBa8XS226lZnJ1wbQORbrwSOetEp5r21tMtDL/lNuBckG5oc+UDi1qdsXx52vfQDcauPbaK4kPLjFobKmgfHA56CN0Ce0j4L5lblc+pRUzJkznjt9fSnjN033YvvzlT7kdKAVKmW5w99j+0vYz24/uXtUnfVOkC4OEEEyZOJXbPvDBAGDQJgzEQ0aEkKhOzRMrH6VhR7obd2qLYl2zeHHES2BsdOsO9xGsuE1T0vNuwHx50p923xdCrrq1n7xYa28d8DaQCci0uNSvWxfIOx/i8zvVxIA7UDO3hk6tjOtW4xtzTS1vBc/vMjdu2fqKr5SGR+h06axTHWe2Kdau3YzqMIOvlbIvlQ0J8ODlr1scoFd+2/NWsbBS99ivn0Kpw8jKoMeEkIEG7wFE51ET78lS6IZchcr499Ht/m7Py7+GLA+lOqiSCdCdSKfcoFeh+8NUv6GBzS+tw3Ecf5cKBBYYAqqra1h2621nyxZF6kdUSE1uqE/zveXf5bgaRAlD6OIIJQxB66MIMZgujhAXJjfa3HnT+MiyO3DGyoBB+8ovZoXAxImVVM+oZtOGbZQPr0SjcJUXkCqilmvI4nXGj6C6pjqCNAVsf/YGQv48WrHiSeobNqLVO5QNl3QePWZ/F/QbwPBxQ/j8H33O9FmR3rMUGKaGT2ovu4w5NXNYV78KKR3DtlqD9OIFJW6n4r7vfJMH7vtuqB5tw2lg8aJreL6ujs0Nmw0vCxO7K4ijRfA834NDnlygl8gV50denlKecgr5F7oq3cbaDS+z5LrrekCWgoVhyZJrWL78ET+Mx9tw5pEQAtWuEEg2N6R5ac02rn3/9FBdxl15Ouj4GStY3gDt2tVMS6PCqUwhuuzOOgGJsiG0eouTMMF5M6aPZ97FNZEGd+uM0Geb0w088cLjEB/ouxmllGhAyjhKdfg+6t4MxoVy5TTKUsRpdVuRpZLrrlnC/Dm1EVg53LdPP/4Ybrsbcr2Y3yjVhiMrUUrxl3/75zihJKZFei9Qd0Vj74EmHv2fVQwfMsrOOouM+ldjKXZoTUPDJubMrsUZO7dnf9lZNi01XXLtVQvJ7HLRWlEmJe1K+dvOBTIEAJu/tFZ87A8+grdH42Tve8bNC7+vhvqGjdStfBEPOw4Lu/APq1LD2Hl9BmdsTd/2V5H6F4XAA4BUsopP3XEHnYfaSe/KIKXZBY9160lZjkBQ37COdFOG6qqUX5HHaamqFHd88DY2N2y2nwsj55SOPFaF3IHd5Qg9fB7+Pf1C3p2uPAx7cKQoZ+OmNbz55h5mz5Z5gFNUDlZXV3NZ7RxW1W22ecoIPExdgadHWMXrkcce4fIrpvthDHD6oQdnpGCFrbpf/upXuG0uMu6gw5pyi/ZzKclSiduW4fIrPtxt7QvXFe4PpTX19RvQWpNKpVBaoenA8Ji27sH+oWnjl0XB73vUzAkU1ZOWRQ9XO7H37TvA5ZfX8AcfuzOw+AmWfAGseHglG1/fYpKSWi3YQNlGSXVVM0sWL+GyhaeOjyvShUgefwZzbPTokeh2YXf9mkMENCAJ+MyRA1FqP680bGbxkrlo1dGnMVmBux9+/6MfYdbsiwEYNGQQx44cY8bs6chh5rce8BtGgnuMjzpNS7On/vL/BFbX76S+bj1eeIL1V5j+w5uXCoC9jS1sbmjgiqtq+qyvitT/KOyJ8v5efPViGnc30XDfvwTuPaXthqY25LBK2rTmv//nAf7my18taA7UXDrfImHrjEEsCJJtEqztUfnSU0wVBeRL9/vPN3LVc7mnq1G2tAvPrHmWBXbtCAZHREZGSJhbM5cnn1iH9vQMpRBY5Mo+N1kxhi6hSb+eRh1WOFKG9JRufsOT0lm5CDOZVnZndiFKJLLM+Jc9mE6LoBmqU1E1xWHR/HndFsSwhRj5G9jc8BpamwRuQgjjd7ZusaS0B8EKGR2U83LtySLI2/2UV8YyO3hXr8/Cmns4cD569WbZ8Phgln34wyFrKJj1QphDspcvX47rulSWVfoWQJtuI27zqziVE/hfH/tfxair9yxZ/rJ8c6D9IKrzuFWuhL94+AiWEGgUSr+D1h28vLYBrfIC3gsipafZKjtftBKsf3ktAIcOHQYge6iD5pa9DBs2FICOXJZ4LOHfe+jQYQYOLuGQOsCsmkuorZ0KWqMH6D4Ichfd/mzY2gAIiwALmvceYELVGFRnYBRpDWV2i/zgPgq0L1L/pnyRKxDcdMsSHn74Qdx2F28992SYHqApF4JfP7GCpTf/HgtmX+x7wT2ENpWs4rabbqMx02h3fEt/jmrs8Wrd3H+9RbLo4fP+eA3HJAdhNSIsAIGGhgYyrU2kklV5oxNVihYvXsyPHlhBiR0472QUCOrNth+gE2jMZEi/thtn7NyQbnJ6SlavFSwVSpDmPeyZlc/QYnevqU6DVmkLrynlGs3PRplNrqomlUoFTBlem42aT7BrAtJNGV5Jb8JxHFzXBWFTEShFR6cmq3P+78+3pk0eU3S3JHrweYfcMj7CYN0znonhdU1EOfOQCDsuY6anWHLddb7rxIOPpfXpb9/2Gi9tWsPo0WOs1V9Km2qjXJSjtQn2u3rhHBbMvvg09fMi9X+KjqjHR4MHlDNSDuGwG/CrYTSFx4ceXzvOONLbM6hD4Ai6bdQ4WxJCkE4r/uav/xGtNB0nuogP0AhZTptyiXsbRgDdpRFxAbqDDjrpOm5ioO7+4ueMgiUEQvc9B2sFb77+Jvuam5g4waxDlSNHoDq1PQtUkKwYQZNStCuF7tBn+8giXQDkrbMQDq/VpJJJ3rfkFn70wA/QJVZRUOYeASh7/ff/+nc/FsvjWomNxbp5MStXPYHSGqUUjuNEkCtzpbv8iSA93WN6e0a6+knMFeH2d1e6CH0PGiEl6+pX0fhmI06yqnsMsgaEee9hUjK9OkV9fdqAMxbBCsiOpVJI6fDz5cupXTz3jJe6XitYMgKTGdrakA41S/jKldY6olyBZv6iBZFGRhpcAMVat3q1PW5A2KRp+HmgyqkM3F/nXcPuSwQsQK4CTd1jFolyXaTj+GyglUZ0CT659GOBm8IbL6tcAfztV//KKFce6RLixL2ZiuM4fOGPv1BwsSjShU7RUfSmWjyW4B1d4mvvEYTUQ7K0Dcq1xtWzzzzFddffiDqokCNAHTmG4DiaTgSlaN2JEKXRcqmEkg7oiqNLjiG6BvllSjrQuoT4IMm+t5pxnEoyqpnK4RIw7aiU1cFuXaz70gsRQFMqBC3NLo17XFbX7WScM4mjWiFKQXdqk1SwU4MYAPpED2W6/d7/HSCHOzz7zFPUv9TA6PIq6xYMGUMmaIPW9gNB0l5cOnXJKUenSBc2ybDs8q72s2W33c7zLz5DZmcG3daBrJTW+FV+Mm7XbWHl6jqWLFocqVdrjSMky26/g8cff5yJM2ei2ownRyuNU+Hgtrt9Im/69/XkHirbW0jp0NCwiattiEskdlIEozPaEdTW1tDQkDb3+eudjPSL2aCg2NywHTfTTKq6kkAqniMXYbjR7l7Frt2ZgoMV3jWntWakU8r8WTMjW6l7kuDa7oxY27DeZ7RCMU+eNOhPmnjfafIBUhWOl/KUXK/zhBDMmzGbmxbfGOlTE/tmxuX+5T8i0xIEtnuBlm3tbVQKc0D1HUtvJxWyjqCoXL3X6dChw2hykXlU0BJWxu3fvPcA//xPP+Sf/+k/8A6xpcsmIC2JB8ZBV0ek7KE7UeOh+2LvWRRCCkSpwG1xzeJKeH3Jd2tIRJdAlGiefLyedS+lUcqGExCyYkOWcDT/XLgcDdnwykppUqkJKNVBpwIvDY2/4SbQSkPGEKgOeCeWO9/DXKTzSBWOwzVXXs9/vvZtRHm54U3r6vPW4UwmzY+//wNqZtUgLd8ihK+4VVdP5uabb+aJ+lWUhwKzvXyTAvqN/DovZdtPSrfxfN1qbn3fMlKpZN5IhCa2gJraSyh9YAXtvoKWt/5RgtZd/nqVybhWwTp9qXgamdwD8as1rF+3jVcbMv4iJSxiEixa5qWEgDEVDjVepuXwOxcggWDr9jTptNmiGkF2LPMRWhyjuwsu1HKgvEYsjFA/eX1hBkD4CMOVi26gLC+zurDKl9KKlSufNAJHmnu9A50rKyp9pe2SeZdG7ld9tQW/SP2WBg4uAR0LKQcSIKLUoAPFv3LkCMtXEi//nGovQXfGretDmtxZneWRspApBBJpr/nlVGqCaZBd4GSpieVEGB7uPl8I5g2g2s130rd0pW3n0AA/V9YtonRe2fveNqFAWQiJm2k29whhj9kwsRuiVIbWIc8Wsu2MCwbmzjoLTpEucLr1w0tJpSb4eQftKo85W9AgJZu2b8VtdaOoC4afnGQVty5d6n8mLOIc/uD8y6/zWLbdIWU56cY0+w/v62Ekgr6tqZ7K9OoUYQHrGVdCCHRXqT+vlWrj58uXn/FpFqehYIUGX8OzzzyJKI9FLUIC5MpjAq3h0oULe+3D1Gg2NGzC3b2/oOYatYDpO024XyBX4e/toq20P/jaKj7SkSjdRtJJsPjaIGu7sYyU35e/WP4gDQ0NJu+V66K19v8BHNx3gOuvupYpU6ZG3YtF/Oo9S97a/M7RLhC5UIBn4Bb0ryLI/u4q1/4QQKBcb3mTCOFghEb3q1agtafMiG7lTKY5sN005jgs7UUSerEm4XkSfQ+wSqHGKHA2fkWpw0jptUOexRW7+poWqXbbDqVxW9oj7REeCgfoDl1EsIqEk6zitttuNxshvDN6Q2u9qxSg+dH//AgIzrSFQOIuXLiQxTWXmRhnKxhUyKNxvuXX+St764Ptr2GS9c+bBKHB+hAGC7Q1jjAhSzLnfx84xjSipNPXY6SspLm5BXW484zGvxcKVvAC3llhGfdt6usbQOcKIi8ed2gNjiO5ecmS02rUlnWvIMoHRpCcaIxSP9Cc+7BMwe8Dd4j/vsrGSGlAl3D1wutJ2Zgsn2x9Gdfl5z//aUiJM1qaBz1rrZk4cQy3//7vW2i6qFT9LpA3PQcOLkEQC5SHPOTUK4OnfJXbsvc7B6cs5W+4IKKchcoGevURsUjZPkeWOSQrJlkkSviIa/7Zm0TmA5F1wG9nqXkOQpIoHZHXHk67bBYyr72CITKJLJOMcKoQojSCrGtvYwAg4hDLvXO+h7tI55E8ZeCmJbcwb8Zs+2l4fnXZ6SdY9fwq1m95tds5rwKQpZJly5ahtUFRPKAhjOT2J3n27pU95F34etRvn12Bm1UhQCcq17zPr190HYlEglJ/fQmFH3SVBuuLFLztNuO+5Z4RD/RCwRJ+I73FxM28hVKKMulELN58JEsIKCuTVNc4p36Mpe3pNDt3vmk7UhdEevwYr362G+KMy3TvtwBOtvpUCLnz4j8+/KFl0X4hCLqsq38et12ZRHfKXKV0fKF5cN8Bbrnx93CS0bFxz/BA4CJdGBRBsEIfeDp4AECH5rMQSFlqD0U1SohSCtWufMsvUHYKlAlbiKGyXRhVp6KpZafhbc967xJ+MkDfUg0vsn57zWGtvjuxEz92rKnxLbsYS98NGi0L/BQVWuSVzfee4aGUsWoPuAdQ7ZojKuv3lx8/ZjtSAB1ak4sNPN/DXaTzSJ68dByHG254fzc5JkXcuJoHSbRWrHj8If++fJfU3FmzSTkTrEdDmHyG9BP51Q/K3rqxLb2F/c178kbCA4kCZStVLaka4dBZQK8wCJb5uZtxaW5pZ+XK5yOoeW+pVy5CHa5Zw4oVjwDQGVrsCsZioXnf+xb3ujEak1zUdZvzFsEo0kNe+fxr0mdZpjByZdbuwEIWVtnVWnP1NVdTPbk62i+WGnakefLhx6AjmITe1YOop84Yz+LrrorsggFw8iyoIr23KIxg+e58Ajd0BDklWHQ02ub0MQqKU+FYpcZb5LTlY929bOsvWLY5pYQwufSkkCapcKemef+Bbsh4eL54ZdWurVuw0zf4nArHHg4fVcq6lcPzrUDZ9hpSltn3LsOCcAGSRni+mveKC4GIFRGsIhla8r7FzJsx25eTgDEYlEIdUyAEjz2xklVr15iv8vLNOckkNy25yU82Wl5W3n/k13kseySFYFiJQMiRPPn0StttPWtEQsClC2u8DvbXO1Nvlz9OjjOSSumQTm9H7Vd5tZxa4+qVghUsZpBxW6mrq8cLdo24ESLIi/li8eLFp6w/rAA8V/8i2vpAw/VFkSxx0u8vvHIhyzzkE7YWuW+xlwrmzqmJgJ9+H6JJb3+NTQ3rEeXluK4ilUrhuh5zmMDK9y/5EIvm1Pr3h2O3zkBRL9KFQnZwj55os+Vg7kX4LYSgejeZJMJGgfLij7RWYJUqr55uZTRehvNuZY/vtEaXmC3sILhIJKgcOSbUngBZ8+dLGOPVGilL/WcYdE1H1ot85DtAoOixrFSnrwwqrXBb3KDb8n6fj2AVqUgeX0ghufqqK6EjWM+11rRpjVNuvAhKKX7z2xWRtRgCJPW2W27zed/DY/qH/Dp/ZdPJoDvgUJeZc089+RwtNjl50FPd6fLFlxPEYIU9SZ7xKVDqHUDwfF09mbfezkOxCtcbpt4HuVuUbRCJYHuyB6N7VlypAIHdaaMZPz6FrJQRZitEXkc1ZjI0btsOmBiMAOHpTczShVvOf58wkmC+k4FfBahZeBlLl+YdyOyNAYK1G16GuGESKSUZdzeOH6tlfnjbLbdFLYAQcnVqtinSBUuWr6ZUTSWRlHawFcmKEUa5scqEB6kLe4+x7wJ+lbLMVBdBUPVZlKWfEkIgOG4Piw8QpXykKXC3IPLmj8hrl/DmVSEk3FZRAJHylDZtN4AIbD5AH/HT/rOEMG7TUiloVi5z5lQzv/byd21YT2atF+n8Udiz8MGlv48zIcW+fQd8palSSlSHwjBSF2vWrGfzttcK1pWqSnHnpz5p3ISG8X4n5ONJy3ZxEmUCfUghheCY1qR378xTrULmop0rUkouq51j5eRAlNYMkQk0HZH1pUtAuZTsfD1DaDh7Rb10EQZt/M2KFRYNEUFsEKB1iUnMpzW6xHxWPb0aURpmNgjwEe3/39q0bEpvM8fthAJco8hV/u6B6Pf9SbM+nbL/XpH3IxBsWqN1h+/iWHLDjb71HgyNKS9/7NdsfmkdWoOUlvmIW8TAWE233HgzcqQsKlK/UxQIYCHgiqtq+M53/oma6hQazY7MxggC42kcUT7V0fnnI0t5yPJplQvFfOXVL072vdc+1S0GNCiLvPt1D/Xpk9TfQ1kptFYkyoYgpUl6uvT3lvJ3//h31NSMO3+jXVS4+hVpu8Fo0aWXM2PCJOgIy7MujLERR3UqXly7Jhi/vHFcfMU1OBPMnFVKReWJJyfzyudbvp3LsrX84JjdVVmicd29vGhdrZ5iVWg+VFePoqLCQw8PI4DjOmv7vRNBHCEk8S7jqVv/8kun7d7pnYsw9CINDW8Awj9zMLBoS4NdNEpRJiWLFl1mhHz32vyrV9JAfX198J3tkJMiPfQjTfpMywQxJeb7UAyM/cBY9iZ/1bSaaSy+4rq8XjSktOLpx1aSacngONKcth7u9w4TcHnLBz+IUypPj1OKdIFTdwuupnoc93z1Hv7krk+RmuAg5UCkI32lR+koX0LYbe0hrR6iJDGB4vI0ywVirLohufnPC8//KLIWRry61Ue4vQXe56S/z3+eud+xC3Rry1tIp5y//Msv8OW/uPtdV67CSEmhcpHOL3kG8C0f/CCp6dPQJR5SDOgSH9FCCJ554TnaPTdheBy1pmZyNTXTpgXrf0/KVAix7Vfyro/LWmvcgyoEugDxgeze8SYBiKN7nA8LFtT6qHcA94CHDHnhBgJBXV0DNquGNyCnHPdTKlgekgLQkN5DQ8MrlEmBa8/wCcf+2Dc22roULLhsejc264ka02kaGjb7P9N0+S/oXd+TMVgEFnY0BktHrt4EvLb2SnsMUd44AZs3vWZ3YEpf0hgk0PxClEuuuGQB1ZOrT8kYRXpvUCHLLcxn1dUOn7jzI5SVSVy13ybhNClZvOSd4DkMCyFJWIuZMyyfDGnqDXIVRsbykbXTQKJOpxx6ntviIsskoLl68UI+eeetjE4J3L2qX4z1mfymSOeOUlUpFtYsCNxbeB4K7Qv5TCbDE/XPR2/0jAs0i6+8CgNyFEaovDrpD/LtHJcFAjnc60eDJksp2fj6ejZsbggHOvgUVrZmz5zO+PEOWmtKZaBXmO3IxjNnBTBaaxoaNoXUmFMbMadUsMKK32uvpGl2XUryLU48Zgksu+oZ1TgjZS/ZTrPplTf8U8PR2mQcfy8jV5H3ybc88BHDMDMIKbhpyS2RofWWSwG8uHaNTWiHj34Z7dwINCkln/jEx4quwfNM76aQi1puOvR58KmUoDs1ukP7O1ellIhSgziZJSrgW+/+MNIaQXpOt8zpIdVBmTMoB/0SWLY6+j69rQ9jWKp2F+lIZs2aEiBbY+W7NsaFxzokuE/ymyK9uySF4OrrrydV4YB1G2rdEeVv0cUTK1dGU+aEhPqS665jTvU0lCqMUEH/km/nsuyF0RD6PiFj6LYONjRsivR9oWU3NV0yYYKDEFCiA/0FYQCeEc4I2/nmi+eerzstN+FpZHKHw4cO0tGRA2yOGkKWZwiOk1Iw9+LqPAXv5K3asnV99JdaB/X7yFXUko0iP/1Ls+61D7mABR4oSN6UMjFpMydOMWcGhrvSFhp2pFm96jm03YXlncnm/UZrc/+c6pqCjFakd4+2vPnGeXt2xMIFi850cFS3UVHphCxrm/4gjAT5MVPC56FgPqo8pOk0yvnIlfe8XpW99hEq58WiROrPf59Cz+/N/eb9vbQmynUZmhB5q9z5mWje2AohWLdpY3S8i3TeqboqRfXcOX7ibkFwKLjWIGQ56xo207C1ocDdBlmuqakBOqJykfMvz971so1D00r5x8EB6JJO9m7fFeqffG9rMB+8vgx/7l1NTJb2w542N2w/rVnd6yB3raC+voHRlVVmt5E2LxcgWB4Z1KS2tjbCFCeD01xXsXPf3pBCgP/79zJy5U0vz5K2oFPE0jfdYQL4PvzRj4X6E78/AB79zW9IN2bwdhya5yifWRwnxZWLrvDrK9L5Ia01D/1qBS2u+24+1V5FZB55FD4GohCcfnKkKRzDpM+g3BMyRaj+QmVx6vbpHtpL3u/Rp7jfm4+i2/PAIMvk9YenwJ1PWr/lVVY+8Wy38S7S+ac7bv19nDIJHV74h6XQ/Fjx6MORc2HDbsWbF1/DpFTK/+69Kh9PVU46SYtaJfw+yLa3IrpK2fj6FlS21e/XSD+G5kN1zQyG+ruD89dHY2xKx6EEge7UZDJv93qce5kHC9LpNM/X1dnU8gKlOm1m8HwLT1EqRCgtQPTt8i0ppTWNu3eSTqdN2SptSrcF6SCIaq7dEB/6gSZ9JmVPuYp8H51kSrUZP7OULFm0uBtzgBEYG159Jehq7am0AqU7EEIyc+IUFl+7OCJcivTu0959e3jiqcd5eePWd+2ZpwIvPHdWpzKKwUUihlLtIRjeQ656GRPVJ+VCyBTR+dHt/rz2+u0LI1FBn3RH5k72fhR8Xw+FUG2Kw9kAOXq3ppjvOQgNsreOPPSrFTRsfuUkfFE0tM415Xextp6ZqxdewRVXXInb7lp5F5JvGsQgQX3DOrZubgCIHBsFMK26mkunXoF3fE6Ez8V7RD72otyqsmigVbUaIAhtDmEvj+O6GerXrYtkO4Du8q+6eipDhEnsqj3Hv9YgSv3niC5o3tdMOp1m40sNvY6x7J2LUINSHcQxkfUCEDbKfohM+o2XYiACzc3vvwzpFK4q/+WkEDz01G+CspQgzOnY+WeRdbN8I8hP/9Kse1W2sWveobJhy9lTLh1ZCR2ajy79vUg/hKludR2ZTMZaQlY5tbEzph9dPvXH/yvY+dmrQS/SuaCRw6eCKuUfv/EDGuoz/ufnUtadSqFWSvsLjJSS4zqHKC1Dd3jAjFU2QjGWvUOS3u1yGHnqLVImz6C+0O+lRCuoqMxf8Kylc1LSedfeUkhY5MW+ghmXp599hl8/8hBSJs6YL4p09pTfxWG06oabrrPyznyilbJncQIDjFuq7tkXgGieQjDjflntxUhRjhfDpVQUlDCKfiFkS5wbeXaeyoRkqAhtzAHB7r17ENDtxJIwSQkf/L0ltCkDDonSaB8q5aJLNOXD48Rlgu3bX0OO7N3c6Z2CJeCVhs0IESfOQGSZWUy0NmdyyTLzMKUP06Y1E2dM6UWlRlNUaNrbFJoOU9bKh9gjndrPNOe+LHuQU1h5UkoZxba5mdSkFHNqLo5MUv93WvHimjqUbvMtGEdW2ozYoJWmpqaWxBDpDWWRziMpZSDrN7bs4G//9l4aGsy5Wfnz30NGPDqXaEMU2bGISGc7Ip6HFHEq5KiflEUft6/H+oSv65R0G55TKU/h70+tjEXHP2AWk/XbCBnPqnYzzXz/337KMX2YYSVjzhnfFOn0KTyOc6fVMK16DspVZkRDcsFjh9Uvv0Smtakgdyy8pJZUKoWwxpEQcf9kBK2UnyfLe24gf/JiEPuZPOxt2e9Pkf95gGCvq1+H6kVQzNhJVcSFoF0pdEkA4JhdicKmShqKIEZLi9trg7hXCpZyO6h7vs7smFHvoDuVxy7m/yXYM5IU41IVzJ40sxe1mkVh6+YG0pntZtegEL6m3q1z+4Gm3Pead/eyYY6OiJth5pwa5lTXRHvPfum2Kh57YiVSlttl2pOUwW8XX3M11ZNTveOIIp0DCgZDiiRDpWTq7Mk0Nrr80z/+I7997Jlud0gpInFa5xptKPX50HteaTe+9drhIz361Pz83i7bxR1NV7fhEXnXQt+LU/4ubEnn85TWOkA2tHH1NtRn+PRdf8z2N7bhiMnMmJkqVOk55aUi9Uxh5aDCcXjfkiVorRD2BAOfG4zGhbs7Q8PLGwpyR4XjMHN6NW3tbb7i7z3DSaXMQdIiiDk8lfw53/LwTOSn94LhdcnzbAFkMmkyOzKR/ivE/gsunk+yyjH3K23iKj33YKm08/witNbUrarjtVfT3Q7kLkS9UrAaGtK87TbjOClfQxRC2PwvdhGwn8+suRgnVdnrObyhYROu29yN+Xy7rh9oyucOuQopVSGLVtikop6Lr3bWoqCf/V8Zqt+wln373oITwjCBjaPx3balgsVXXEPPC32R3k06qjXv6BKyrZpSIXhp7Wv84N8e5LnHtpkf6GABqHAc6FKFKzorGamDCiwblugTfqwRgPbzwIQt4DCyUygmqZ8hWe9CGTufS9AMSlyU18dnP+d6VqwDN49Spk0NDXv46r3/wI5QEG7l2MmRcbSVnnW7inR6FO7/8JjWzJqLk0r55w+anwXGjtYdvLh6Da4yxpbOq+/KKxZTWVZplII8ZMf86w5WROvvP/LwTMqE52P4ffzYREhvfy2yXOazv9YgR0rmz6q2d2q/P5XqRHd6jzmOEILOrhIOvt0RPZC7Bzq1gqVhxYpHUO2doI+DwIce3ZZ2/yWFGIju0NTWzEOI3s1hjWa/29KNCT0EB+tDPt+a8jkrWwuYvO/FIAEnTHnmzNlUT++eFVoArnKpq6tj8PDBxmcfsmgdx0FrTc3Cy0hNTvUqIqRI54qCyTDcMTyttKJdaaRwaGxUfO/7/83//PApVFhxQUNJeOR0oSrPrk22+i5hlgIzbzVejGXE0o3ssikUg9VfkKV3r2xAKE0XgmPZ4wXH/JyR3/+C5x7bxle+/BXSDW/gSIfyskp0pyY+tCT0uyKdLyrU/xpN9eRqrlu42FeIor8TiPI4a15Zz/ZtO+0n0foWL6plWvW0EKIqusnR9xpy1e198hAs23OA8QSsX1N/0rHRNoZx6oyUr5DiI3+lFmEUaH0RUjoIkWD3jj29GvdTK1gC3OZm02BxEQKbhFDYTLJ4D38HEYcRyYpeM53b2srGTQ2WGcKWcjgvSP/QlM9Z2Yu1ydN+1NvGYpkweQpjR4+LTCqvrxq2pmloWGcCHVWALBKqt7a2FokoKlfnifQxFSkLAXMuqUGIGGVS+IhRQ8Pr/PM//Qff+Op9ZDKtebUI9DGFPtYXo+hjw8EnGjojFi7+9/mIq1mAhAdY9xsk6XyVvQEs6TbD+nLG6R4/Ui68+Mxa/uyLf8mrDRnKpIOyKPZQKTnQfrAP21GkviRPCbjxqht8wzjMZ5425bpu6Gy97rUsXFhr7s2rV8p4YaSKKB/3K3l4Jp4gEchEbaF1bdc53abZ+PoW3NYmwGQtyCdpZebYSVXojhAyZvvOU+K01ihXgY7x7PPPk06fOl3DKRWsfRmNam8HIUzlhF6GDl+j1mjGp1LMnjn9VFX6lH5tq939FjfIjVXafOQq3Jn9QFM+V2UvlgPveytIUxUON92wpLv1I0x/v7imDg/ulVIahjsRjEcqlWJx7TXeLUUn4XkgMUhGP9AwND4cQYxODU6ZROsAcVy+fDn3fP6vePrZ1YRHTQySBtk8K4oA5f5fqk1BKALE8KdpdzfLsKDleP6RpPNZNtN3aP7I9xkPhWWC/7cA9224556/48+/9DXzUVxSgrC8BIdVJyPKhp+CD4p0PkkA06ZPorb2MoQ33TVm/lllQQjYveNN302Yf//iK66hurraFyNaK1/3DyPNvvy50Hff58tPHcjR/PlJHFSzS/o1kxbHU6YK0dgxU0lNcCIxp5GORiCEAZfa27Xv1j0ZnVLB+s2KFb5F5FUevEygbKk2xdw503AmyIL1+Haxr5zB281v450dpJQJ1FNao/XvToZaM6mEQZx0yDUEpKZPY/bsi/P60VgeqlOz6/UdaDQHDx4Aq2l7yJfWmkWXXp6Xj4xeMUWR+poCgaY0JIYeR7WZz9wW11iSyswvx0mR3t7In//p1/nKl79JJt0cErCBAqTDUreXz/YQqPyvdafGZFbPQ7BE2EIkZDF6i9jvegxWuD8OMyQuzwHP2LG2RW/df+6xbdx1193U1b2Cd3C2U+aglcZ1TdZpIQRjR0z2db1gbIumVn8iKR2mj5+C6BKBRwMbKWnlxMaN69nRmOk27zXmAOjRstKUjXYQfG+AnDz5kyeH6D/y8IzK+e/na5W2L+KwYeOrPe4l9D6trh5nDm/XJpuBEOYEFVFqx8Vb77TAdV2OHjjOqejkCpaGMVXjcZuVf/CrKDXKlecykGUSty2DLJcMEqLHqet9HvhIYdULL1rlSpldhPZ7KYLgsf6kKZ+Lstbaz4jvKUlgEI2qUWO69afAWCB1zzzLpu1bkUIwfPQItDIatadQSSmZf+ml3e7Pz6dSpHeDglGQEsaOm0RXiaZUeHnfgqlfogUgEULyy188yec//zV+/bOnsFk3TG0hI8dQT9fos00pKO/LaO6/fzn3/H/3moVY6yh/dENuwhZjMQZLa2weLE2XELQebiK8f6BnOtUPrFS0V0GpP4zKhe/e9wh/9sWvkX49Y3gBCZijjWSZUaw6NXQhSIWyfRep/9LVN1yPM8YJdCN79fhMl0Ddsy90Q1a8+TynZmb0u3yENV/+8B5CsgpcA2XIdMfuHW/2CC6Ee3TO3EsolYKOo2aHoFPh4La0W8XLzHcEdBzt4rnnXgSiCHM+dVew8n69deubiLjAc1fozvDk1+hOjYxLQLNgQW0BaymvenvNuC5vHdzvPy7aOYEl3a805XNQBrtI255RISRr/qWXFug/87u1G14GdMinbOu1aOO8GbOpmVVzyoldpHefxoweSYldADXKXEPIrkGajODcvt3ln//pP7j77r+jvv4NX4Cb2C5hrl06FOvlzU+vmG/xGiH9Pz98is/88d3c+437adjY4C8ePjcVsHiLyFWBslJIR9KuND+8779Z9pG7uffe//TzmwXrmxkzzzAlNNrd/45KWSHjKAX/eu8DLFmylH/4h/+g7WAbUjqgRXS4O63w1Irp1anIdyfxjhTpPJIAUlUOM+fUQIc5ZDg8/zyjZ/XLL/HmLnOOqYqsF3DZokV+bLRAhHYlhuSqVybwhJxv+XduyiHE3fbQa7u2nPJ4MiFg1qwpoXhKjWpXCNFl9R6v/yQlA+K8tcfFAv89UqzgUyxldis2bzJHLZjspgr8QbFlq3sJIZg3f26omsJP9T5t3L0T13UjPmHCnfW7ciW63AphlKxUKkXt/NqCPei2NrF502aMT9i6l7wMvgJ082GuXHSDfxBtkfoXpcZPYFoqRYtqBRKAthtGPMsSHzEGhUBQX/86dXX/m6sXX8Yn/vAOrriqBghivMSgAg/yGMrSvozmweWP8NCKJwzEfeRtKsdMNUkyhYmx9BZeWSZRnfn8ysnLeTEQvwtlPPcuAqUH4G7P8Fzdal5au44Z1dOomTud2sWLSKWSgMwbIFH4b6vMAqTTGepW1pNOp6mrq0drmDBxgvmZsj8LjUMYQrukZi7RJaCoYfVXkkIye9Zs1jh1uO0qqhRZvkunG3gt/TpTJk71Y4m8Ea2ZXE2ZLMN13QBpDYEdheRPN2TrPXGl27qENqlMtu3c2S2fZD55Okz58Lg/vwEuEgmjn9iylJLX33wdV7WSksm8WoL7YvkGb/g3ql2R3p42i76vwYUrwVcVy6RktCPosb68Rzc0bIIOjS6hu4+4gBLy3iyHYth0B35G3lLJ3KmX9BiQ1/DyBjKZDNKRBLEyynRkh8aZMJaZs6vPzUpQpLMircGplFQ6Di2uwpsR2io5+fw/RFRxRLWaspSsqlvH5k0NTJwxmUULF/B7ty3FGSnztHT7txW+6bTLwyueYtXKZ0jv3kNFpWNy2iknmMbKw86McmXisrRfTyGEOR+O/50so5Bljkm+rA16MGHCZN5uVGze/Aj/9ZMfMGfOTObPWcg177vOHm9izp6T0lNSo+OmEWx8oYF1LzXw1MqV7G7cTUmHQNgwCuUq38iFqAXtrSsAl9TOP9/sXqTToHnTZ1MxYTxug0uIGUKxQ4L1WxpYevPSgvfPnjqTTWs3M7g8+KwQ//rIFedb/p0b5Cp43+B3aMXuvXu8vdGhUImowjLaEaTGp0hvztiPzTw7olpBGORQ2p+3K8WWDW8a46kHvScW/TD0K0/4awiv2LLM+Pq935gAS8U1iy/zPzsZeWvJrrf3mnIBy/B3CsnCKKVSxINpVCZY8r7rCo6ZAFa+8DyIrrwvjCUtyyWXVM/tFhxfpP5BwkKWE2eMpb6+HimcUExB/lX7CpBTkcID9l3XRbVs5ZW1r7HysTomTKpmxtTpJIYZBf3woYMcae3k7WwbjbszpLenQUOplKQqx+K6h+kUYStZ+IizKA2MKc/d0B+Qov5blmZctDFyhBTILoFwjKNhgqymNePy8/Qj1K1ax5yaabS3dZrNDQLGp8YzrXo6FaNGc/jQQXZnXBp3Z2hrVzRmXMqkpKSrPDjhwhunvHVElhmPgqf0OY5DVcWI883uReolaTRjJ47j8jkLWFe/yirf2pyQoqxclPDatjQZ1yXlON3kw+2///s888Jz/hm+rlJBPfnIc6F5fYFeiSBXYSXLK5vfbU+nTV/rsFGSJ2GFicNKb8/YeiUeiAGh+qREa9j0+it8gIV51QTKWyw8xOHASoCGhgZbI/5i4sVg+ZNZKRAws1u8j857WCj+qinD9m3bfcbqUTP9nUGyBAiB0KBcl5pptUybPrOgruoql4aGzZZRNFp3mA0CWvufzamZeSo9t0jvGnWfBwDjRo3xvxWIyGLgzS9/FdB2t6E02plTngLMJH+7UfF2S5onH68HrdFdRsn2nqi0pkxKOoFOpenEBG6a7MTaP1dU2eOvdLsyLdYap8JBtReRq5OVTZyG7UvrpldaoVqM21cpTamUxJVx/a+r347W0HG0A2d0OZm6zayr247qUKFYV3yeabe7Sz0u8jbECGHduO3KehiibqXq6ok4lTKPD4urQr8la1SNmz6JIAwnNO88N+GmTaR3pEnl7Q7XGqqrUlSWJY2bkNB6EuILH7l6j8RgedpU8H3ee9vO1VqwI/Oa2QgW8pt7/RAeh4W1s/nFAz/Lh4bxwqJ0qLzr9TdPOqwDvErzAyu1gsefWGnPKMOHo70XED6ubbTHsVWVBbS47hNaAJlMBtWszKtFLMPuvtOTff+eKMuQJWHZYf5ll/QYP1X/Uj2qudnfdenvuLTMIKVk5txZfTn1i3RWVFioVdfMQMgEEIoZIJhX/vyycY5OhYPAQ5QEWkvcjEJribFxHIR0cMqrEUgEEqVBCodOa7F6aVbcFuWjHqpdG0TaTGV7fpmZlyoUCyKsoRWU7duFv/8dLHtj51Q4dpGPI8scUhUp00EaOjU2A7T5J4WkfHgl7S4I4QASWZ5CyhROWQqBRAoHKRycspThIbtGOxWOLWp/fMJ8ZpbNNmbNnxmRD0Xlqn+TN45zZ80Odn56WrVVArwRNPkP81RxW6itrfXLnuFOPv9SmJ/7hTw8jXJA4e+DOWn6KHjPrMqyd280A7vInxcCHGeCDb8hYlR57kLvnlJhksB2TwwdVDag20iFdrPsaXS7nRIfPaPMDGBFhYOQg/Mq193q80i1H+CgUoh4D4gVUc27P2jK56YcdJFWyg6cYP6llxboNUMrX3ge4t7p6SEN3Vq2UkrmT6vp8f4inQ8KobhWkXGc4VTIpB/75FuWYaTEKkUAbruLcUMFtUlprFjRJe1TpP8bbZUrU4/3uVHhnQrHKlCmMUNkwm+jbxlCdOOED8N7ZULztOf2v9fL3pz2lVG6UO0Kt6XdoIPCzGltlVzvxAUQNsVDCV4eKzS47cqMg+UVt8VFlko8K121K3+sPKXXtMe7z/DTeGd0QZ3KQzKK1I8oNCSpZBVz5s6JfohA6TbDS/E4G1+q93cT5tPli64ilUpZ70awYETlqYh4PPqPPDy9coBQ5b0H/usFeor97LUtaaB7RvfwvBgmBaVCROa7Nw4+KKI1nRoybiuue5D8aeXVF0rToP1KAA4qjWrTfoVm6mqkLI3AlqpNMadmGo4zKm+o8xCx0Cdbtm5hAB34mufvAlJVsOwZphYxUIrrLr+S2lk1kbVR297PuC6ZTCOgg11mnrCzwvB9i6839fXd9H/P0rsnbILnWHlLKpWkvEz6pmdPSIlH0sYCBBZaSEkv8T5Xfv1BfTJksZpFw3MHevPviMoGiJS3iAgZxH702D5PyEeR6NMun+T9+3vZdloesieQstR33/n96q9zvnfRrKcofzylP07mB1JKlHX/hRVuYZU2RHhdMcJl6pwJkR3dYQpb/u+mqqVUUbHrkfIW62sWLES3ddivBFIKhIjjugpZ6ZBxFTv37fN/H4YyZs+eypjhI4NdhgHUHEGyrHnUz+Th2ZQJeQDssmo7RkqJ0m0IAVu2rjefhefBMRWZFwPiUFNT4ycb9QyisBLn9y8J0g2v56HFQTt6TDT6/HMvWB9+oOmaa/A2AkFXiWbU2HGckuz9rnJxG99Cl3T2iFz9rpS9WSGE2VVExzt+LpOg27S/RG9KbyLjZtB0WeskGA/lKpwyySXzLi0qV70kIfqip85McGiFibmxFla+hXnScgRJKlA+XSSmz+4XZ1buB0hU35RP9X6id/3dq/HAgxBDfGziv4aXOwx3Ts3bfbtOFJ4HHpIipXmap2gVkTRDmrCCZP6quXQ+1TOn+32njwIeWnpEc0Jrtm/Z6tcRgTI0OOPHGP7QAYIT5h//h1zY8hfC8yz0Wt7vCH9gzjfe91YzbiThqAZ7BJnHkk6FYOzksegO3R0xC80/b142u4cKsL/5IKRghYS6gt8+8mtcpSgNa8I68PV6mmO5lIx3RnOqlEve7w8fPMTOnW8WtAz7hyb87pVtB9jeFwgR48pFV0QEf+BLhg3r1pkFlTgxkTOWc2jkUtOnsaC4e7Agad27s6NOn04tpgrJEnVY0dbmWUjan19hRILw4uLPv5OUOc/lU7Wvv7f/Qnz/MuHzl8W4zIG1UQ7MK50L5abwPBBCRNYzT9HqG+PmwqdIL9hhSSWrmDmnhoMHDxh31DEdOYf0WInm1S2bcVt0+DZTnxBcWVsb3XVaAHkOy53+Ig/PWH5GykE/EP69NPe3qVa2b3stMgKiAO9OmTw26B+/H4kYSR5tT79eYEaZHxREsISEo7oTKcyRCxC2rAg0Oq1JJCVTZk3qNTO1HD4YyjJ7YfuA+6Ss2vz+dZxKZlbPiEw2789MaxOvbUubIZeCrMr5TMcJI6S9AEcP3SpSYCkLIc7bMUGFZMnm195ge+MO/wfaM166WWa9QYL6KXLT6/L5bv+F+/5vL3BtAACAAElEQVSq3bCQ2Zo/EIQg05hhzcsNIWs+MiMKCpRzSWG0yqz9Xrm4SIXJc/NqNFOmTWPw4CG2izT6mAY0HDNu442vbGH7ro3mvrx6aubUIAeLbvwVIFYhjxT9TB6eZpnI+4V4rSDvQ6bFpdndX6D3A6VJa6iQo0hNSKFCsY3R9dkfNZpdF3e3KjimBRUsrWCwKPUH3R98HbU82o62MW7siALxVz1TW1MWrTts4Gb/0ITPZ9mkWDDCddKkKUyZONUbtwg1vdVEOp1GCC9Cwyi4Ugj0MYXjpFhYE4q7KBqIQNDP57kV3T55c8deDjarCDIcmV9hy6y/Iz/nA7npT+Xz+P4AskxihOdFSDGUZtdl3UsNvebFd4vMemfaaoK0i4sURHvBU35r5y/0z5UFEIMs8jTIIIJKK5OsuwA50mFSaorVPQJ+8+Wtx3/vEfnrr5+E10/PCWqL3g+AFrfpFKMAqeoUToUEQsZNaPelqV9TJgUtrovb4hYci24Kllbw9JpnSG9v9BEm/yECwjFZ8QEljCobeUr3oF83UL91tb8L7kL3AfdN2QyU1nDx7DlBX4WUAgHs2L0bTQdKd9jvg99p3WETFlYHzFQkwLoG9+uIb/5dbkHe1Yzdm6+/yfDypN3k0D2WiTCfnAoJOd9IzhkjN/2k/Rfs+wu0VsTERb7Q1fod4kKwPb0NzyN+vteDCB8fU6x4fAXPvfDCeW1TfyF/dYggSoJUVYqZE6dEwhqEEKhDQXn79p0Fwh5MPVOnTgshVSJ6zeOj/iUPe1/2+81TGkMd6v/e/yDgwz17GyPyM5+EAClAlg/3D33WWkXmoVdtpzaye+euPRSibgqWkNC4ux0Qdht42OIKNV4KEDB51uzeM5PW7Hp9h9Gq42GNun9owuejLK1mLaVk3uXB0RbhRVEDmzY3IIgjRXmguQthNfMSFi6sfdeh/wuBNr6cpn5LHe5+BZxPYRM8191tsnQLYUfM54cA9i6MXOhTlM83snOq9vX39l9g769BCElOH7dlgRADEUgymRZeXL22X3jhvPYqpfna1/+N+797P0uX3EK/aNx5pgjCQoBgCYzBHQ5rsEu+PWZJsnXbNvYffLtgjbW1842XyGod0kdeRLf1pj/Jw9NCrvLeJ9yh0d8r87kw5Z079+KlNelRHghIpUZSPjxubo2sz959wn/gnj1uAXbWUQXL2+Fx8KDLvuYm04iQxhu+ei81KjksWuUx5VcO3X2guzNNth7lI2TnWxM+32VvoOfPqSk41kop1q1dZ5UqD/FSph67lX78+FRoEIoLl0eTpzr84hcP8md/8VeseaEhZCS8Sw3oCllalppaDpB+PY1ARizYfKTCv6+/IDXFcv8qCxCUoNqVb/RqLgIgnU6zbu0W0pmQAA7x/LvF/8quT+u3vMpnPv9ZnnjyIRZdfS0VjjXei9QtJxOYNX7e5fPNrnIE6lCz94VPe1oy7Ny3r+BYjk+lkCNkd+Q+tK70F/l3NuXw+0SvQdiF1l0+H57oMDkFuyumofGwepB/Ok3eehxuh/cD9+19XrhciERUwfJ2eOSOHGOwSCCQmCR4RF5G2JGWUjC1elqoYQoxSEYaG1YQN2/ayCDbOE+77A+a8Pkse6M0b0bPSOCOxjQA7kFl+1T4iKIQ4DgOc8NI4nl2CfQnKpMOty69nQ2vr+Hvv3Ivyx/6Jco90y7SPZQLSyt9TKHf8Qpd/s9W/vZZOo6asyQFwres+g8SUyyfPpJ0kvI5fL45k1T4z/V2OlXKFI8+9hD33vMP1NeZ9SOsz5zdEtF77UxKwZMrX+b/fv0feOY3a5kx8Qo++4f/+2we/p4jWWAwBIJZ02qYNHosSpsNUFqDkMIfRiGgcceOgmMphWRSakqEH4WFwCJGXT+Th2eKZHnsHylb+ShkHOlIXLeZ4ZUS1dwcySPWre+sHjQyWU6FI/GQZq9eZc8c1Vr73qfGjMtBV5NvM3RzEWYyrezYs8Pk6BHWr4+nZQt/ZDVQViZxRgzr1jDA7noISAO7d7/F2+1uBM7rL5rw+SkLHwkcN3Z8xMXna8xA3bMv4LouzmgZdCYGBVRKM2/GbGQyGbmvSIaEgNq5i5iUSrG7cTf3/d2/c9cf/zG/fXBt5Hfduy2sPPmSK+97Qb6SpY+pAMU9IRCDpN3hFQcB373vEZ5+9jnKB5cjSmX/QEKK5bNEkk5RPmfPD4wsD9GKfI+gvqGB+755P//zw6dQbgH27omM6d/DDy3fn2StUcr8e+D+FXz9q/+XNU+tp3raLP70M39kz2w8P+vBhURCCCZMNkqScg1KGSgZ5lr3fF2P98+5eHYE0UFrOnRbNMlmv5KHZxaD5YMN0D0GK1SGOPoEEI/TuGNHwT4Ly0+nwrExVjq0m9AaxdaQMfco1EGXYx3dmXpAfqXKzfL6tkbKbGbwEbIKKSRSSDy3o+c6LLlI4IyVYZbwmhnJ2+F9sz2d5oSJGfMzkfcnTfh8aN5en4XjrwIfr/n2tc2vWkvVjpFuCywSNHMuno0ksGyLFKVUKskHrltKvNT0TcP2nfzPfz/AX3/xe9h5g/B0JX8qCKsoidC/MBUui0HSR3G9sZDSnBf43fse4YcP/Jx21xyyvLt5W/9CYorlC6wcUqp8Zcu7Sp9v6+sb+OUvHuJfv/lN/ueHT1Ffly6o4GjVEfC/RTt6duN530fJbdE8ufJlfnj/A3z57i/z0MMrSG/fynCZZNGN85h3aU0w34p0UhLA/EvzE0cLPxAeIdjWuINMa1PB+y+ef6kfwyUt38QxG8yS9hzU/iQPz0R+dpOnPgYU/L7DbgwTAoSFlPa0NBU2HUKM6UyQpFKO33+m+tBoaOxxV9ChYdeu5m71xfI/0FqjVRaEGYAjqhXPYhEiQFy0gItnjz8Ja/ht8O385kNvcaxEM9giY97zzrcmfN7KtmdkqaTKOxw22n007EjToXMIUW79yJi4C62M4islE6dPzVPaiuSRZ+Hf/MFbWL12PS+t3YiUQ3mubiPp7Y2sXvMcd965jKVLlyIdTIZ1b5KG3d0eI3cja8UcU4gTMvhIWyu+TZFp3M0DD/yC+voGCyk76E7NlAmzaG05EEI+8mKuTrt8mshKn5cv9PZfmO8fRbDCiJZASAckNDa6bN+8jaPH/5uJk6aaQ6OBxdfUUlNTQ01NNULGzf26G3sHcyDE31qD6zaTybjU19fTsKmBdONbRn4AiBiCGGPGTyeRSHDrtb9vlDgRR0iK1AsaUTYcKSWu6yKtW8qAix04ohJXudStfpFlS2/r5gFJVaVwyhyUUv5uOq07EMIcfOz9rt/Iw7NFsvxrCNkNIC3rkTP3mZySJychoMJJAWlTT0gG5CNonVrz5ptvcLmeHjEeYqai4JMcA0MPEKHALdNo724hBNOmzTx1I+3tqkWjVLvRqH3zSSMKIVm/S1cEFRPGkwrlPPEnCdDw8qukG9P2PKWQJg+4qo3rLrmKWdOqfYu2Z4vzd5M81k6lkixauIDXN5kjJgaXJ/Cg9/vvf4BVz77KZVdMpaamBqfCwamUUSHQU/faz8LKWLpB8eaObaxbu4UdO143ihXglDsIR6JcjdbK7AYSAdwfWGrFcrHc23LgrQgQrADR8gxigQQpKBOVKFehXIUQgvu3G0EjpSTlOCxcfA0za2aRlCMwG5E0R490MWjIIBLiIoSQ7HurmXXr17N27XO8sT3jTxAhoFRIEMZu11ojpEnEuHjpfGprq61yeL5XhQuHxo4dRYVTgWv9u4HcKPH7t66ujjuX3hG5z4w5zLykmnRj2leOTd5FHfldv5CDZ30N+B8dnQ8ddAS6jCWlFEopnFPkmJp+6WgeWZlDIFBoZKmDRkWVWWHk+K7M7ohyBQUQrMZdOwOlByNPLpIJ/0BYFbKgKivGFmhSIIW8vwSw9+03ggzuGE1ayni/0oTf/bJAt7Uxe2phRVVgUL+DBw+Ysgw0diEEXqIb6WsCReWqJ9Iarr3xZja/so1V9Ruti1qYsVCa5194judfeA5R0oWTqqS6egYzqqcxYfI4xlZVIsskulPb8ZO8Y6PXj3MEgNdef4Ntr2Vo2rmLjOviui4dR7uoHF5uFKtSc7+bcZHSYYhMclxn3yPIz4Xe/r4pix7L79b75wsb0NqswCYOEEoQICRaKaQcitZQKkwKhXo3Td3aBkRcmON2SroQNhGy6lCcOHGIAQOGIculP68cORbNRf661Kk89yQIacJJ4kLwvqU3h9w3QbuLdHKS0mH21Jmsq18H0nzmKdkequK6Lf7v823AKWNnIMRKn188O1FrHTXa+4U8PJsYLN0tBsubD3Hi/nzw3le5ir179/SoYHm/n1I11Vfa0IEypVSnPagdjNtWRePObQVRBUvDls0bQeQQJNDaAGwidJ/RjDWlUjJj9vQCTRMF/oKmA2+FkqJppIzb+vIXpd+dKxpEeTmTp0WPGvK+V1pxaN9hv9+D7zuISYPAXDx7TuCTL1KPJASkUqO4pOZyHn74WUZXJrxvEEKQKnPQnQow23Tr617ioYd/w+jKJFKMpKxiCJ3tR/3MJsLGQoCmVAjaXWVduBINSJnCKRNmCz0a6fO5MV60dfH2HySkWD7j8qmu79rzCyBYaF+YGqFkVgrpjETriwDhK0VCYIS4ldJhYy5V5qA6lREySiOkifoMkplKbzr5whxlrrcuXcpNSy4FAsElfGlYXLdORgKYPGEqcpTjx4RqrUnKJK0q6493prWJVLKqW2/OnF3tyw5P6aAn/rzAr/hGRzgWUdCm2ygPzQ+vY3fu2NXj2b3ez8aMq0IQM3k/lUaUgmrXgbEQ6tfMzky3CvLyYHVQt2od6JhRpKzGO8QLiCsVvtLVqRVi0KkZxNPN9mzbae/Vvo/UDDrnRJPt3+Wg3VJKqqfNzAu4M4OTaXJ5/uXnGD16RMRaFSJOq8oipWTxNYtC9elop58RvXfxeyHgsto5zJ07y39XY82BalcYSwQ83HXGhOkY6/8w27dncN1DuFaRcl2FcjVuRtHuapQCIRyE3RCilUa1q4j1Y4408YyU8KIXjSHoXVmdwfdhpINQuafnidMqn/n7iB7qp4/qP7P36+3zTnXtq/ZR8HvDr9F1NLh6AllrjSwzSJYpX2SngEW4tEZr8FIfmmGRft1uu3GLCCFNAmqN/2ysUQGBhwMCxP2mG27y56CX4LFIvadJkyfaswWN9qB1B1mdszqs2eFWv25d5B5vPIaWD4skK43wkc7j1wtU/kbfy5sHAXhjECwd+NXs54WOzNH58q8jhtaaDq/+Evxx8PQhYY2XxsYMbl5C94iCJUTcanimKUobWPmIamWITKDaFVJK2g62UVt7ea+MD2EH+2jJO4GmSR5yRZ7ldZplv76QJed1Vl/Uf+rnC38xDL4PI1Feun3tM7vWHT5TOEkn0pWe9ty+/wCu69r7g7fy3FqiSzA+VW3vCcbtTI1CHbEodZBuII/nvHZfiFRTk+Kyy+bQplxKrREBIMsctP+uVmjoixBIEBIpUoBECge0tMJHImUKrWVw6gGBBeWVPR5V7d0tL1lmDRlp+9+bMCELLOJyl7ZOGQRshhEHITSg7HxQSHncqIvS8qnNa0dX2AQL7i9U1l6ZgN/xLWDbMo9t7OompAfH249FsOiFy0NkEq06ifCutsKZkFvcr99oq6Z+FW0noWqEcXtF36f7+/pIcmgd8dphMkBr/3NljRhB2EIOnpvfDm98vfHSoS7yy8JoKv4w5o+njM5pEepAnT/+EKlHa4UQZs0RQvj85xkQ2qK3IPwwA389Cym93vfG3Rjl7yEygbYnTmutqaoYYe910bTy0T/8AJfMCzwdUsq8deZCot6ue327Pk6ZMtXkw7Jxc1LE/adIKdi36y3c1mjiTK93q6tSjBk+0niPvDksJR560lfyF9Gz/Otd+Wzlf+hzwvNT+P/Cv9da89Lm9d3GTeTxpSyX1NZeTqcO1jpfrnvzKaQHuPsykftj3uzUGlr2GYu840QX5YPjZgdCu0II6ceLoKF8eJxRFUN7xRxKK3SJSdHQUdKB0NGX7QtNFqBNdxAX8Yjwz7foOMP6T1b2Vm2NznseoUXcc4caxchQHIFg3ozZBf3AGtjdsscMqojGqnmL4aRJU/psmTLN9d7DLrJeqg0R/WHYXdnfKV8IIeCjn/oYb6TT1G/ejiNT1pAQyFKJq11GiCRHVCvKu8Uf7zhadwXKAiUnKReCsfMsL4E5JNRXKiQCYWMeW0PLtBXyVksQ2KS+wriRfb7DKjWAsq1X2oyoVt5WY7vAdHZCSVeUb7FCmUC4CoRR/pQRi15f+aai5cW2g83EB+e5/QmULKPrWKUQEzAqEGaXstBAlx0vZd/PGz/z+lF3RjDPSq3CZZQJ6XOytkqYtu0NIz5B+6IWsEbTcbSD8uHlefwTUi4tGkSILyLCJfw8IdjdvNv0i6ecoNFaoJV5T4T2+8W023JdsIDY9yP0vfk7WJ8Do0gpTykz7fL4JCxsEKCVwkNso+8R9M/Jy6Z5B9wDjHBGAHAETVPLW6a9HZpp06r5xCc+gnSM293LkyjCWu55p5O3w/e4HFMmp5117b+bJIXAGT8G8YrAx1hCiM0AMYTdmUyPoSITJk+BV9b7RocGE/hNOWcj/yDgC289yF/fwvIwXz4KiMwfeqj/bOSzUm2+/A3X11FiQI/oeIb6zrKFkDCqYigmpMPxplV0HRH483RvUzM1pPxqYvqYRgwKLPlU9QTcTJsZyE7PcgyY0BukadNm9uqQZykkCgOxlZeW291W2q+2r3yw5SLuLyKBpnv29Z7S52sXi0CTJa8dgfLi9SRoHGkSUI6dNjFqCQScQF1dXeQ9AibQyFITf9VXyo7I+2vNCw0MKh/Qo4/6QqGwzx0ADdXVo1jykevINLagtcZxHKtAaLutudW68ewt/rh35PFBR3SyQRTJ7Mbf+ZabZoQzmeM6B0L7R2Zo3Wris/AEMlRVjKCp5S06jrYBxshxnHLE4FK6jkctZt1p4OsuNCUIOtuPghgCugtECegjdIkBdGoT4HyyK0CpMLuPzPsa5UMMLkUf7aSLDkCQmjidruOazs4StG4L1dOd00r0CbrsuJRoI+RHDavg0LFDSH0CzTF7v+nRDq0pl+W2bwya631fVib99wTo7CyhTbURF+YdwLRDiHLbVvwy+giaY6AHUlYxxL/fez91UFEqjHIQF4JSISgvK6OtvZPSUuzvw/Oy+9VxJoaeqykrc8x7XyToOm7XWEteu4ySXkIXHXRqk2OnwhGU2BxGrtuG1prdzduIDy63646MImDSMKa0u5MNUKascqU9EBL0Sfizx3LA7yOcERxQrVRVjOAtV+E4ki5AyAR/+Zd3k0ol7TwMOEApFXFbnV8Sp/jWyj1rbEohcfcqdu7OcMVVNe9aK2tnLeKxJ1aYcY4o8SAGd+E2u7itraSSVd3unTxtEo5FDj1lIE78XYrBKiAP+1Dun+pq1q08uQ3ESwWdh9pR2WxhhdkTGwJGV1YCBvQv0WEElwgqqJXLvqYokhjzGEcrWF3/Aq7bFrI4tW89grGwQXOwrbXXjKHRuE0u29PbTWOOqdDLS9/i7itNOt/CfXd8xPlX8tphfLRikLSasDAZZYHq1ISCSpLSikymMXAM+vW0GUSiBKbNnkWfkxlyvvNf/0JZfAKz751i8+No3/q9UMkTDABLb/4glcNTfOWefzUv7am+nQqEEQJOhUEIopaYx7/5V/LKp1p0TPmAewAhjLQOJ9/1kCnv7x2Niq4THUyfMZGrFy9k3DiHyoqxDB8RWGeIAaCPEh6krD5OmTCnLQwUx+08GYDgBEKUolSnVfaOIRgUUv6Csqn3RLf3QAxAq6MR/tUcQ4phaI4xSo7ibdcN3R+2/KDnxRiCzQSD/HoFw9AcMu3iGABHDh1kyLDh5r3F4NBY28BuddR/fv5VCBCiFK07/fYopcgxkJg4jhSjQBwDfcK0Tw4GfRSt4cgxxRAf4R1csP78fjP9btpuvAEnEHJwpN/f0RcxUBznHX0Rx0UHsnSY5UvDn/veamPP3u3U179KOr0L5Sr7vspX2iFAypv3H6By5Ai7DgrfAg/WXfIQuEJIhChYRhgEUgh4c/dWyodXGiUOzV133Unt4mqTV05GUe/wiR8XDgWo28oXn2LFL59hzLh/8BXIgHTkt2dL3nwYO62qu7zxx6Wc7entNL3V5CtYYXda9bSZPm97RmIHHZSHYpP6Qv6eGnkqhGSd+n7Osn0BGBI8D92JOqppfLOxoFIapjFV4zl65BBl0ulxPceW32reFWGDWJgJnnmi3kDX0vHz88gy6cPQnqI1WCRIjpYRgdUzWwoymYzvKoj4bPtSgyYs5N4NzTw8eCcTFjLojAF2MARwwtxTM6e2YL+prM6D971uixslrdRhRNnws57AHjd44LIQ8NsH17JpVROybD9PP9PAB25f2GdI2fmk8CtIKbhp8aW8+ekP8y9//22cypTpCWV43hUa1RnwvfAslUhZFfg86nYpiGQRLC7+7i6/Hos0gP95KiW5rLYGKYdz2YIFXHudjWk5qyHxVPe+G9fIemCrH51K9XH9Mu/TccH3qgMh46dVp99Wvxucnt+p4O/Psp963S5Trq5xgOksXXoT6cxeXqp7iVXP17N9e5qDBw4xeMg4O48NYjGhbIx/u1LKGsn47lspZPd1uLdl/3NF5ehKutC0K8XSW2/irruXmfeUhV7swlpLPPcgCDKZVlb88hnSDW/w6KOr+OxnP3RO383jE2es46NX4fEA433SSrNj924W5ckTYe+tcCrIuLvx3GVB6oJ3X16+m1cIh4mYvINKaz8wveP4O6ccg6EJweAhwygJIWBhIxmtwcaKvt1yOMIGA7xG+LtspfSj49HWcvIaqzVaa+bUVDM+leo1L6l2k8fJs9ATIobW5liGPkOSvMkQ+pyzqe80yvnP9RVmX0PXngJtlDEE+pAilUrhIyf2B8pe39y8A621jZUIad529Cakqhg7dhxnT55Gr/3Lf/3wF4BAd8b59YO/4MLe+GPfywvYt+TFItz+wQ/xkTuW4jZn8FwonmJl+iNk6ecjlHiqaYDyRvgiz83iIwOEy0ZJEwaXRGnXKm6a8dWSq6+t5Ytf+mO+9tW7+cuvfoLLr5seDs053W4IqEubf2fbrz1UoTxT9QzbFzm2xVIhpST8fCHj+ezcu+f20E7v5IRuJOyNvX6IfZ+899Snul/kPUIE90snTm3tVP7snjv5xS++yfLlD/CNf7yX2ppqEJrmg7sBs5PVQ7+kDUvweFkKJ4KIBPx5qnKo7dYw6ELjuhkuWTiTe772l3njpbvNvwuHtH+eKMBPfvIL0g1vIITk6d8+TSbT2u3354JElyCVGm+U5BBjaK3hhODgwQM07dpbkKdkqaS8gEs26v49C3lI4e85zfK5kM9AVE6HR0prMk277echAZ3ff84IpJR0hdqtvFhqDwG2u3N3Z3ZFzvwc4FnYAM37m0HjI1Y+ahHS3EDjVJbhOKN6tX4qNFu2bgE6/HiSLO+YnRAi37I/g7KFvU3MivnP+504k/rO4PlR5CLko/UthNCJ6SFYdNLosSGN2Fy93711eG8wCzxcPxSLNXPOxafMQns65NX79KNrSb/u+gF9DQ1pfrPy6T57zrtPhblUSmP5OePgC395Fze97zK0NjE3bQfbrNIjQkpSME5mnKVF/UJ8SDDewfiTd3+AVOEFYuOitIurM8iyDmprq7nnnjv57v3f4Fv/eo9BECX+/WANotNRYPJ/WyLNv7Ps156QGHFajctrn7bKUi+q6PZ80cPnJ3tuDzLx5K4s0fuHaHzkIBJHaw3MQCh6xljQoFMpleZHJdTUpPjQR6/i3m/fw99//ct88lNLTPutsqXRiFJvNyAIpHntMBLfrSwKf0/Az0q5lElBu3JZeFktf/HlLxeMzY0cO3VBkV2XpWT9lld5+vGn/PL27WlWrngmj388huo7JMvr78njJiFLhRkWD4kUAgZoZHwEO/bs9Hkn3+MwPpVCEO+ufJyF/At6R0fXR91TWZyifG7kNSFdxihbNsBdKVr37c/bHNB93KQYSGp8hYkJzZPX4asAOtVxMpmMf28MAi00zCThl/bYRUjBrt07aFGjUKoVKZOcioKBtIN7VCGQKNoRWgQIwJlqzgS76sIBnL2rj9N7Xo/lnmIYopqzZ/giQTcfZuy0id1cHsrCmHsbG4P+s0Lbq0lrzdC4iTeJLH5nSVrD//uXH/uWrvc+L9Wt4cbFi5DOGbhfzjvZBSe0wIeDbJXSOBWCL9zzRRozn+OVTTu4ZO4Ctr2+i/LhlYGFEhnfAmXw3dRR5IpuMVzWJkAAbrOLLBdU14xjyeJrmXfdDGaPvbiba+VM3V9hd5Tbotm5Pc3BwyGru2MIgxIXMfD4UAZcpDmc1QxKXMSx7HGGJgSHs5rho+IcPNxKx+Eu4kNLWHDx/LxD3g35z9mr+MXyn7N7p8kwLUpL0Z2diNJSOt4pIT6wy7/67bTfe38DzKqp5pb3L8EZKbute17/19e/wUt1L/FGZieydDC6s5OuAYKSE2bcuwaIyPPyr7JccrRDM2P6BJYsXeIrVYXmVYvr8vzaehrqttHWrqiocDjU3l7wvbyr9y5dAwQjnKEc3LefcakUf3jnnUgnT3nxjbUe2NjTefK+CISHwBkr+MDYhdxw/UI++qm32bfzAD/57x9TX59GYdbHwHC2//PWqcAa8PkWHf6+QBnNwITg1sVL+czdHz9JTNKFT088/CJ7Mi04TgrlagSSFStWsGzZraG1MYKR9Mm7ezVMnjYJXaKRGMQEbXAXMUhyrEShmttxs9ENBF4Lym2qDo+U7kCK8rNHrvwNa+ZJvUGyAsSrd0jYqes79e8j/eEbO120te437YbIfZH+HxJHlMQBbeaPk7InIXi7Sj1lUaL14cgz/bMI05kg+l2WmRwPno9Xhho6vDzJxdOmF5hIPTGH4K3mZsQgiesqnNGSZtVMpaxEua7vCz1TH6tWmls+cTPJ0SO5995/9JGDVCpFOt2AdAwMbgJeVdCuAr7UM79292V7KG5SJtir9lPuIRpSmEEqH8r48alu08/zEfuHUYpg0dXaxkwIQU3N3Mh7nP30NeiVCZoN8uKUSqhbWUfD0ltZvGTuWT7rfFABi8RfgMzWcaU01dWj+Ju/u4c//dxfk8lsY8LEFK6rjQLsLR5Y5Co0zrLMsUfoWN25TJpMv57K5T1eCrRyKZWCEq3RaAbKUq65vIY//sRdVNdUI04CiggZjyhZ6YaMzfM0ACkGkUql8pSy6PMz6WbuvudvyaT3oLU2QkIpu9OuMJV4rm2Ro0ImaW9rRndqFi++huuuv4kbrl/YTRFc80ID//6f3+eVTds5euAgg4cMQ3cQHL8SF77S6glr+wN7PItAd2lEHB5esZLnVr3IX3z+/1BTWx28me3/B372S5Z/7yFc17i9OrQiblM1dGiz8w+C5xa6OuUOu5p3MLoyiVKaZXcuteimVbRs/M36La/yzX/4Lq9v2kmbUpQLB9Wxrsd6C13NQOYQ1LPq+Xq+9rV7qKlNdVvUvZ3dWnWgDney8sWn4NAgXLeZmbNquOH6hZYn8vg7LM+F4enq6lFcfsW9bGjYyYt1a1hVtxY30+an2xBChFLHaJNfTWmrywkukkmO6FbP0kOWYU8nwPcQfPnuz3PlooUF+M9r34WmZOW1V0M67fL4Q08TF5ISL+5Jg+sq/u17P+QrX/nTvPfte6qqGmPXH+9RRjZzwqxpmUyai44di9xjWqNZvOga7rvvWz6fObI8ekzOWVx9d2WhmGopUW4zclglQpi0CeY84pCbWQqE1ngbNYzLrS2UM7Jv2umje/4Ix1FKkWnKUF2Vsl1aQF6MlIybNp66tQ045ebwbOlIlNtp2xi8vxRD/fOctfYVLHh8xeNk3GZAoDqD4HarFQSd2KGJDelFCndLGdelZXcL6lAQ1+JlVs1HAs4EOZKOJDl6JEtvu43n6+rYnt6O1ppXXtnIxImT/ARrynVD/hWBOci0K0DW+sAHHTBDgFy0qmwok6zw3YaiC6pGjCnYZ26rGySG85+n8C0EKRmc6F0est6Rxm2Bh37xNFprRjhVJj+RxyVCsHzFQ9TWVp9ZEHG/JN9msUqWYt6lNdx158e57/4fsHtXM5WjK30kD2CIMGdyBt0iUO12PK0Actu9vCp2adNeBm2jXHVqhSjtYtltS7nzf93hI0Fa9aBcecilhnRmP6+9kmb79td4auVKVHsnJrO24Nqbr+R/f+pjiKHh9hhSbgdf/eo/8tLzrzBxwiyEADcTzD/fGvDvCcqeAG5ULmaDRSd1dfVsS2cYW1VJTU0q+LmAR5/5DRvrNwAwcdJUk//IInze1detpF1k7YIryk0DJPhxaBvrN/Dogt+Qqk4FeZSECTZ+6rer2JbOELdHDgnh4LkdCI1baNrnXc0foytnobXLTx9cgZSCZXcuJR/5fOhXK3h65UrGVEyhUqZASKSFk6L16byreT0zjoYfSqVg+/YM99//E+6v/QphYS4QYHcnptONfOVv72VPSyvonF0LHuHXD1YjpaSmpoYRyQpuuGWh3wZvHAIXnrG0Fy2exKLFk7iy7goe+fkT/PbJZwAZCDlh8sAFFrlN5GrXM1OxxuYUNe51p5yv3vsFamun9mKeXSikQ1fhGzU/+/nPbS4vx1dIhRAoDRvWrCedfpvq6lH+KPaVkhXuvYqhwxFdds7EQ0b9oEAe7dy3jykT88dDIETMNyb7znNDSLmi2/cAWikcp5Jdr+9kdGoSQsTtZgtjxA+RpQwdEGfttk1UVlRGOMWLe+srJCuCUNn7jx7pQMS682fYbejPbxviKa38FsLkEfQW6FIpUHo/ba1vo9UkhAwd9nxMd/gWiVIaKmTALJ7SgMlsOny402sGkVLQ5gcNm2EwSc4CoXTmmrPpsAf+88fctexTfOvef+Sf/+n/8evHf2WUK61IOglyOmaD2IzQ8JKP5bsD+uYaCN+wP1wgIkkanTEphpYPK9hnmUwG3aahJDxHvPeFyjLZRwHuHjcJ1r+4lk3rX0IIycCuHEG+FYlG0bD2ZVbVb/HPFLvwKTqpPGvpzruWkYsNZPnyX5FtDcYLITjgNtHxznHKh45giD0AfYhM0LS3kfKhI/CSRnqwefPB3VQOrzRnuAlNCVC7eAF3LvuY2cLuAV0Qtf7tZw3pPbyR3s7G+tdocV22pTO02wSRhn8r0Vrz+rYdHKeDqePGWOUgXJEg4+5nZ2Y3oyur0Bra9h+hfOQY37r1lIGwfeftQpOl5n085aBMOrQrRYur0ByLxDxpDc1vHKSkK46QCVxX2V1qRGLVgpjF8GIZGB/a+tG1dokLwb49zUEMozd6F8U42HyAcpkya4kUuK7yO08K6St+wVtFR1/jKXpGOXtjy1b22bQH4V9pDe2H2hgukzjOBDKZZrtWyqD/CPefF+NkEUDbCM/9X2LxoebmfX7f5ZNSmgceWM4bjU2gc0jh+L+rr0+D7qCurgFZ6vDQL55m6swU48Y5XHPtVQx3hD+2fuZ027eLFk+iKrWMmsum8v3v/ZAODe7BNiplJRpF28FmACpHB8LOQxZKBbRrhe7QfGTpUj5110cDpUIHwGSh+XVhUHdlUMg46QaXdes2g4ZE6Qg0bxHME8Eb2zPU171EKrW0z98/XMvQMaOYkJrMpu0bcEodowAj7O50AR2a7Vu2smTR4m71OMkkUjoolfn/2Xv3OLmKMv//3ZOZ6eqZSaZ6cpkzISGdcBtQYFAuE2AhXsAoovEedb+76Pp1cX+u4u66xssquut3cd1d0VVhXRYQVgUvGMQL3jCsIkEFBlCYcEuHXObkNl2TzExXzyTTvz/qcup09yQDCYKX4kXOVJ9z6lQ99dRTz/Opp57CIduHC7kCfL5+ZccoSgsLR5koKhNmfI8PGYX9ys/ewMCv72XwssGUERJJG/LjsM3LDeqHZmu8i8nxPdTuHhYB5bVOYmGBRmmIssk4V8RGPmkz3rdu2YQQBmX2ClbHvAVkHVGkYOOWrTZ+iulEpY2lX0WwJFo4YwZRSifaI8IG7csFysihIUemcyGuKCIZsfqN/4fHtm1m8N57Efkcu+JdtpPKRDJvhWAZrcuJr9FT/f5BfLAQUNZlhMgmMLxVkrJzOonmyRoHO5M2Pfoow0rRlneTDZ45lNIsPGL+YYsmrG19vvF1u3MQfPR+gnaqEcX31n6Xc/tP5zB9+lmS6gXhn/7pBQwPx9x00/d8xOsoC81LjmDX9t0gYEyPgoD9eh8984/ATd8KZfpTwNKFC4hVjBDQ338mF130evr6enEBx9MoE+gJePTxZCkHoFjcyHBpF7nsXPJdeQTSL6ubnSyaZUufy+a4yH2P389qVpl+m1BJJH6bskIwojT5+e2+b01FdKIc1PDvxqGN5Lt6vIGUCY0HF8wtoKSQs0E0g95HZ3DAcAqJDYwRIBDGyfhx/D68ewfzskf6btIB3WRnp40VJxAqWbZJ6pfUTAeIZTrv6KBY2DOPVosMJ5HHTbmdc/JksrMpqVJAp3R5iZLlLGCrwNrnXHBhrTS6rMjne6cFePReTTHeBtoYO0b+RoiqRQItX8YjmviXj3PnLx9ESsl/feHLzOmEU886jZe+6k84cv4CuqPI96nWmkJhHoW3ns9ZZ57IFVfeyLp16xmKB8nLiGhhnpwQ9uw1TVYYvtk+FFPNaJYWCrx61as4f+W59PYuCOfYaZe3fydTwGhf/spXGIkNErhr+9bEPcWDf5KbvrmWFSvPnrHrzJOuDhBlJQuP6OGhQYHOuOX7YHxlBPc/cF/du27uLRSWGLcZG8+Jpzzf1ftgpXyO/dXMV3KOhAltV7EkogrkBWve+156jy4wuOE3DA+PsWyZtGe6JvPe4Uauauv/RPERdmwZZ/GycBimB6UQJhZWFEUJAlhJI9Z+GOgyEzrjX292vASwfShG5iLmdR+RRPu1gL3fDScF+XkLmGkafHTQr1midWpnzmHRTBFW8AiKu7Zw2okn8cG//QB//d53EcexRyaEwK85C5FDYHbA1PrUHE4fLLRbDq0EyqCZZKKeaFolaefwME25ZE3bDROtQVSrLD36mMMmzIQwvlcD6wfNMgFmuUx2CjuAzYciuZhbb13HqlX3/o76Ys2cHkIIPvzh/49XvOJCbrjmS6z9/o8pxoOInDnIWdm4FU5BjzolOuOWY4RVfmI0UIgi3n/p33BG/+m2bPchQBs04ol4M7fdeifr1v3c1kECZnxEnQXMIdJWqJsbiVJuC6xqTbxlOFkiCpz6C4UFnHVGP1+58WaiqEBFa7QuelSi4oWlssuYiZCLFubNsqYdJw6F7Tu5l8hOJt5CFPB/3vQatm3cbJEXldx3CC6G/wXhWYpGoBmRY30UJYDmzDNP43nnLk31D9r4Rbz4pS8g3r6W4sYYjxwJM65N0qQjXwdX295OKdk+FLPomIiXv/glvPaVL/J9G6ZXv24Vv7nrcR7eUDTfEpKh4SHyXTlfrkoFnbXBmv13wQXhNPTr47zzXzgt0CFmC9pyLWZCsohXuIFHytloPcu4clSMMumWs+NY8fCGW/jyl7+JzM7i/JUrOaF/KX3H99HbWwBsIN1CD5+4/BJu+fqd/Nd//ScD99xPU3srVQ0ZIYikJCoYlL27W9DR1c6qV67iFSvP814jv1dKVdgZtmGDA4pv3fh93MHXjv+SFRmD8D+8aYuJi/W21zwt4J0r8thjj+M7t92Snk/slbJm9+69yUuBniCARQuO8PyZrEwdLmSoxrixP7h5X0OyvJoTXPr3a1j1slVoNI9ueIy2tllev4DEGBBSHrZ6NloBE/nZ7GsZS3VZI5tn/qK56Z4QiVzzeLHWCJFjazzkC/E+WFseedgXvk/v9+vujmhuPUMpTTOTMx5cO7Y8UXead1heSjnhyWqiRhkolge57967OXf5WSg0p514Epe+fw2XX3ElxeIgQkg6ZAeoUYa2D9HT3WNaqg/VB6yxZh0YyrYvaix4YP7suQGVAmsazZYdW+vec12rgSMXRhyupGPne+UQiP1mstheshHczYeVnqSsNWvX3vx7rWCBi38k6Os7kt5PvJ/nLT+VtTev5Z47f0NcUsh85EM5oDVKaErDJXJtOaqA1jGIZlatOJvXvWkVZ53TF8DlTsmHr679Id9d+2PW/WQ9AIWlhSS+CkYgqQAhtT3mLUd38LFSmryUnNbX17A9UgouesdfoCrj/PrXjxjndUaZLavsVRVEtmrj3TVbZSr5XoV9wD5itQXBJLJT8LLXXMgZp58WHIOSCIKzzunjfVzCT2+7kzjeTlZIstkqE1pTzeTIVMu0CsFEAH20CkGlkqFlVluq3l3zW3nZyhX09kYBIpcsLf7pRavpnreE3/x6AFVStArByN4KbfMmqI60+O+474ZXlzLVMpnOE1g870he/apVdbsjnRJ42okn8YGPfoCfr/s5qlRiZG8F0Soaltsyq43J/eO+jJZZbewtD/tdhb29vZz4vN66o1Z0Ygej92rOeN5zefDex9BaWAfaxGdKqUk0e+3kI1P94BEKNLqi+eqNNzN+9R5edOE5vPo1L+fCC17seVBruPC1yznxuQU2FDczMbofcmNQbmfx0UcQ9RhjWpdHiaJ5XuYncinEAn/3ta3QrQPgf67/agqlk53JKQsWgaC0rUy+q4Mf3vJDzj77NPr6DqP7Rk3KiVYoV9FVjcyLtKN6xswvfpd0TXcsWrbYyqGAzw7L/OdtpJRy5a4hij2nU/K2t7zJK1cgKE+OI6pZKGvbHumVq9QKEY3n2xnXtwGCNVWGoXhnik61K0paw/6JcZQeRet9vn6mCiHIYtwaBh8apLhRUTheJoc9twqBzBtryS0RpSZ3YTozkhIZdc3YcinrCV+G0iWkzFPSJfIin/hcHIIGemR3gTYBAwP3cu7ys8wWVjQrz11JrnU27/voB3n88cdYJo5CCEGefKDFH37N2GlBqXpill29v01VGGZ3k2WgrGqliTduT1kmYflS5lmy5KjDNmB/+LM7ufeBe3xEca0nUxBtYqlBTkTcPXAv37/1F79HvlihLDB0diiUs1hfv/o8zjnrNL5wzZd4/MHNlEoKITRVICpE1telh6yAcV1CiCqveOUFfOyj70ksHT/5mWuxuIt//+d/pSUnqGbMrr6yThQ1KYJQGcHEm9RNeyHT23ckq17/Yla+6BUNx6XWZkfZpR/8WzarJ5jdMgfZLlFjCtku0fv3IWY1J9dRaM0JJhillQ4AJhgFPQmiJVkG0WmU1SmPZ53TlygPut4i9MBoapkiRLapW4YO3w9Rogtfu5zTzji+cSgH5V0XUzZPeDVlJwNQa43aqb2iJe0yh5CC/v5j6e8/1jg+hwfI1park+8C6T5pYB67n0IzKlosecPqN/L4xhFuv209KEgOeja7VXVF2V1/cQoadcubs5hHLltli95K19yIe+95lIfu/iRds+cFyp35eqG3h6iQTynLtT3gfeUIlWq3MPq7r1yl2wUD64v86u57jUywu4ObRTuMqPANck05hJBs2lTktltvo6/voqetfkuWHOXP13NIVDhPADyy+QlOaxCMLJrXE8wjETM71utg18bIlRsASmuiSKKVZtu2raz51HtZfcFrLOXMqtOjG5MI84neIQ87ckUD/aFJCB5+YCu86kA8AUccuYiOjg6vScqsO6DdswFaa7JSMhLwR7MbODtGhoFQ41P2AMO00iC7JIWCWyI8+MB6+OENwW4As2Mvpw+fD9aOkRgxItixJ4yoayalM5afxZWfvZJL/u4SisVigAQJYjXkGTWcBOvWmGeCXDVQslz7wtO83XuRjAyzN6DdzuEdqIpKlZcIYPP8wu75h2e0arj+C2txvpKyM2Lj0EZ6Ftr4Tx76tD4AcjYbi4/wzbW38JIVp/++yFQ/Nzn+MOdlyoRICKLFkr//+//PT6Dr199LFPUQx0MIkWN/kxlsw3t30TV7HgsWtSUIpi13exwbfxjgP6/+PKU9ilwlT16a3ypak+8ywtpZod4HThmlzgwlzZJCgd4TejnrnOdzzgv+hKi71upKG0cA0WKZ7FrUmmhx4WCU8UNcaxEoCvZH4XhSp+B9CJaPRD2b+Hzgw9CoP5Jv2VTVqBEdbI227ZqffCQMZRGEx5v26icF54IvTCwp1wZoEHBUZFKNqitXpPOp/hC16lgtfZLxHi2WfPrza/jS1T/god8UqYxO8Mu77kKpvcQjRePmEBvkEUbpFPPMcq+QaAWaXbZ8DzsR61Ha53QlS8kBsadXrmrvaxtKQqbqm2qF1gct79mUauurFXz9az9g8KGHEBkBneb3LZu2mjNKtw8hpNmdLqPIupsIvnrDWl69+uVPmy/Wwu753tHdGS8yMMKU0sRP7IATa9qHpmee8X/SGfcL1t1ghvPfdEiSR64IrBqL1LdK1JBmgZRc8i/v9spVmHJCQC6paWpF53AiVw3eR2vK+3aj0B6cSRt75rkomseiuRGDu4rGCNPufoZ22YG2G2yyCDo7JeT2AYEPVmV3C0rhg2ZhvbFDtKc0PMQJp7QHAvDgA2hsagI1riksNLsekm2itoRD1UznSMa3K0ZtdFZLPk+kvqN7+fRll/GZz3yOO+74X0Q+jxrXyDk9NcLV+jaI5FgEIUGUBc5nrbESVe+Dhb9v4o3EqkQU9aBihZQRVOGohQsJhbpL27bvJI5jEy9LG1+QOB7ySpyMImZ3zdwH7kDplm/fycNPbDJ+HsKE5+jpWuqDEfpBYydSpRR5KRlY/wC3/fghcybeAVjgd03IupSOOh1OQMnVLZP21uw+sS2nbp0YvHIFsPKlL+Km67+D860z9CJFd6Vii1gpokhyXO9xnNZ/CsecvJglPcchZce00cZnPlkejBjpttfSxOVri5t5tx/swQBryohUqIZGH3uyYURCJKb+3iHS7oDfaVSGaHjnzW863/IDDA6ezxPFTQw+/LCJKq7KQDOafYwE8ksI67klDMJlHOwhmymzeevDB1nGOpjhLIINFKJxS37Hxn1tfYvFIj/60TeI8pGZ8k28WON3OaK8+0TUHVnfO+vrh+BbN/yYd615w1Og64GTRjO7aw6lyih+l68DQ+yuVZEX7J7cWfclgaCttY3CUQXiYWUABpH381SI4KMThxWR4sn0fT8/AEJmGdoUk+/OJyNW4yf6D77nY5y78vTED9rf3sfmuGjjZVlltRj7GG8HU5YOecUJGJ81ZpWrem5OjFQY18qif9K7F0nZyZbNm1i66AjikZgMgpERhRRGwW4G+OkdP/PLRAllrI7rhb754HjZHI4YLmsdKE3uGU/KSi3Wqjrk58kjWQI9oZnIwaaNm4grCpkVKSJpNCf39vHx//dJrrr6C1x13dW0VgVNeSMklFZ+K7PWmtg6KvvNe5lkspxec0/q5wiV0vhFLnheIaMCc9rmAEH7LTOXSjsxfjVl+55B/lw/9HTOqxEGMx206efizYpvfP3mmnomDpB+icwPJLcmrlBxia9+7WuccOKHkXMSpMChdp5ev2NC9lBSciCss+4dHfwTqXxbx2xOOamPgQ2PAR2eXgY5biYSHRQKBY5csoRlJx9B/wmn09tXSEr7HVVen1qqV1b/oJJttpT4ZUo4jz/7szeg1T7uvud+brn5u5RGlA0+mywfA3RKQay2oPUoRxe6Oe2kU/29GgCPBDHU6Y//PqeAtdy4uvaar9gzHLVRXrycD41ps+Nadkri7bGP7P3z9fdx/sBL6O2TNR8JPvYk2TlxX4iIom6zsSMnPChglJUyxWKRoTgO3E8SOTG/awG5lg4oK1Noa7jxI0SoQiSnxljU6fkQBENKIUSZY5YsZpceNbTSgBD0dEf81dvfybkrT/cKv6GCeX/X7pjd8XaLW5mTHYQUKf49XD7SDfOY0zSM7iCZNmno6Ap2X2uNsGd55mfPRVVc+UYJMxvsIqNglfdWPcQvsphdKebphKmkIEeObpm3jT44UyitGZ2aoDqrDFMRTATKhNOED0kDxQdZi0cUjw4ONjhN3FQ0kpJ3/tW7OPq4o7j8P/4DVdK+HtpZfEKkDExjCUpsRdPLmjVrzonjfsIU3tkkXKstg2hK0Ixw2RKcpWQj9KaMdPO9wpJjaybWmY7S9HO/vP9XrF+/HmHPHEx8vmqQFNwgNu2RYjYxJdav/zkPPvAQL7zg+KCO4Xf+AARzkBLUS9SFR3C/h+nEY07izW9/Hd3f+RUbHhxgdB90tQuWLe3nuX29nNp/5rQowx+WcuXSH1p7w+SMtjTS4pahevsi3vzW80HDz9Y/xg++9y12bN/LxuLjbIq3UB4xsa2OP7mHC1+0Cjk/mcB8eV65qp1Uf/+T1olPnRCCwcEi69atQ+uMRYgSkCGR/068C7NlP/B5Ghx4kLvv+QW9veeH6+Fpej5Jdg43Ogkh0BmjADm5HaZ4e5wgTzVLwPn8fO7d8GukzMMU9fMp6fmZA+SNnqHtMTxVe2JJzisHURSx5t3v5bmn9Kda7+cTt6ypy9Zdp+znSs+FTxNyFV43FTdBGchOxx+mSfPzixFiq1XObH9XBWSssmnbPeR2MQuLYC19TrdhGKXRTpNXyjrCubypTHd3NGOmUEoxokbIVXPoiQTxMX11uDRRZSyJoZhHN27k1JP7p+VdKQSrLngNixYdwYc+cikPPvgbuhYe4TvdwOkl7yuWIEsHWnMOEazkeY+A1SBuqqKYK+t9qBxm+OjGh3E+LaJVJkqpVmgN7VL452c2RmueNMo337j+26R9bHSdUkVte22KoiMpDm3m5u/czJkvOr7BknGtoH42p0Or40yR3FqSCAEXXvBi/uSss4mLMXtn7eGYxccG25TT74bO5CG8/YenaP0hpmSZwqWUkm3HtJBwdv9RnL3iPQAMDu7g/oH7GJ8qAdB/wukUeiPv0ycbOELXI1i//6l2WfnL13wTXdEIkU8WXGqVK5fHzpU2HIEb31/7+nc5a/npFJZK836AcD+ZVOcbhgm30FomkCdmxUPKPFppRkoKZREZUVNO55w8U/ZdjUPo6pGrmeZBIKYEWmkbksgorIui+fzlxX/JucvPApIgu+D42NBhy5atlCsaCUh7fI+7+7QiVy7vfMxrz5ZvINiXHGlBEY8MAhkd0NfUOycE27aW6O2LaALYP5bAdn6nW3haN9p/68ilPUkdDsIcO3cm5xsKq4yEmnIaOQmXy55c3raaoTg+IKPaxzj15D7+698/wwte+MKg0119zGDrEM2JEggpJcRvOvKQD4kyVjMYkvYn3wnPWPL3bd4dPokAmrQ/NsMpPUcvPdY/P7Mk6rLfuOkHDAwMegvI1avOMdq2S1ofLcd3iHZkTnL7betZv+7eBrSeceWeBenQLPUZ6zcBsKd18kkpBYXeiNNOPCnlT1ULUtY7gos/Kld/AGlGY0kEy/T+H4iiBbx+9Xlc9KbXc9GbXk9vX8HzjPRBYBsU5lL1d2ogH5Y0OFDkWzevJSt6wMlHLWp8bROkX7qI3lXrMxtFIATFx4t86+bvJ+ScemrIfno+McrBomWLaeuW9hej6Ei7sgSY4Lt7RwnlmiunsMwGCW8VycqLn+ee7BUWZCV6RPsQKmhN37Lj+bu3/x2vWvFS/30ZGIVY1x6AjZufoDo2lapnrVJ4qPrBjPSHesLX/dnqj6fT3jfWlFNJKW8g+PUD94PGKFg7dz9BabhM1Bn5h/wONodgANn6ufqAU9P46F50SXmmDF8M4cJD1URdj2wqFoMgg0ky26pF8j0Eixct4D8v/zQvesEKCp0R2x7fagknkUKwWe2kTDVAqgiUrEDwhQ7vLp88nvLJcvU8cvGSusFjyCK8g6qv+4RKMV9PNP9JDtHg+7Y6t9z8Xc85HlgJ2yHSzxs+IIkgHivzrtJce+2NyZc8quKso98FBeAwWOwNXq2dvMKsaMD/T/qT+ndNkf1jeippetZI33C8IERyqxFAFcZZq+c7YeWN/T3ToIDf46Q1fPVb30HTwohSFqmgTh6mfLAqZs6It8dG0a1iEUXNd279HoMDtfPRIRhztl/mtsxH71EYo7vstT2z47wc9Gtj5pnQew2iNscp2dPsDpxBfkdFQQ70iBFIJ/edwd+9bw0rX7ayvv4BHWk1c8/oyAhtXW1e10g2nlH3vacLyULDo4ODM+oDVVK+FxPlNJuqrxSCx57YiHYKFmXjvNUsZiUaejXcFZcMxjlybuqDB5oayvsnmXI6nUNiptLlHbomitfEi8VNxLtUfccGELAQwsO1Ugj+4X1reNMb38Tznvd8M2kpE+wsR458GKytBoFIkLPQEkgeDO+HdJRZQWdnehegG3Lx6C62bt3ckJldeZ3z0/Q/cEoLU61N1PbBDYP4g3FDZklZaK4dNcidlFanlAghGRgYZP26QdvyhAa/C6qVq2v6+uSTbqCk1W5ECGFxcz98boZKXo2S9kcA6w8s1fR/o98PlhrtOnW7ptMF/uEx192/GODnt/0UKTpSPkzTyUNDpeQ5gbAhEMxZmJuKMV/91jf88S8mHTpdWzqb7YY0jRTmJAGNWZpzoYeUGq37ktaazs55iPzsGh8t3Vje2x9qVzbC/IKsZKpkwjC85lWreP/fvZ9TT+5Lb+8JkKvQ51gps/tfSht/LZj35GHTDw6cd6DClsfjgw6jBfPmIHLpeqWNXIGwGw5a95v4gU1aJ2Hgy5UM2sYkUCN2N51DQJQmgyDX3DFjRsjNamHCHF7mIUGa0ojOoWmirgOrlqliRnburqvHwPpBBgeKCRmCbfgCwZ+t/jPe/+73cspxz00JG6UqiQ9aMAeG9XGL9N4SoPaFoDPQ6AxI2Vq3PGhe2WdCNNjBKlplypeLpAozSMHzgfV11X99Ea0hjlXanbUOwUr1pC9HIJJdHkKgSoqvfHUt9mi0wEL+XRHQhz6ZOD64b3CQ+wYHDlD+wb4jDun2H9PvYapB/utuW/Y6qLI9DdwZb1Y8svkJtDJhbpiS6Q/VvvZ7g5rWyEcNv7rrTorFmKonqF158WBDGuG3tj1KVXBx81SsUpP4l6/+GnExTn/rqVcVDfQ9t5coitCUrWJlHpDSBO8uFovc/6tf1BUjhOCoo5fRu6TXzJd7VMqYh4Sf0j7GeHmfMv6BHSOmbee/5IW8991r6D264H2zQPsVmUcef5jBwWIKeZcy4q47b/fIlZCBK0pAr6cLuQpBhZGRXamlyUbj5YiF8y1bhMpghXbZYXzHROJmNTFrFDCBTNmnZwHm4NqouxOtbfTVUAmQRuN8/qkzPyZlYOBeozBQLwAOjybqOirnyx8ajuvqER0RcelH/pmrrryhluX8X+cuP4uPfPyfePMbVwdaNn73XBpxCByNw3zKByupZ+23ntN7QsNlISGaIecYTBtlNPhuoVBAdsgZUj9Ak+y3/vUfv8CGDUWEkBy95KiE2Vw9UwhWWK9sukwt/PMyJ1n/8wG+c9MPUvQBEqH9rBbKQX1DQdagzkqpoC069ex1a7/KmvddysmFvmnLn0kd/pj+mFLpYDr3TFlnmgejxZKr/u1LXH3djai4XP9YqGv9XgFbIjW/FYtDfP0btyKEIGN9WDxylQl8hxv4Yhn5aJQEE/InobeUkiu+cG2whPsUoEeR/lNIiRrTCJLNWOGyHcDsqHEw6vHRvQxbpUfK0Ac3PQ+EvsV+h7syISGcT67WGpkV/Nmfv4l3vvXtQQxN1zzjb3z7nXfwkQ9+mkceezSFvBe3xohpzuP1s9fT7IPl/KGrYlbg4uIqme6fuQsWplYcBCBlJ2NqFCm8yz9aa4NgabuLsLRrB7m2fKJJYg4MDZWYEDF6Uqk8CTLUgEk0YsTh00yVQYge+PUDddFio/mS5557FFd95UrG9pb4y/97EULkanyroHdRgY+/71L+pL+fT17xKR4rFk0TKJPTBsUZGhmip7PHM5w5AzTYVREgWen6lkxgN2B215yGpNqydYt/3m0CcIiY0orndB2DyKeX39yxGAFXk2qY/am4UfHAr+/BKVy7RnZ7h1i/Ni7S9CUQIo3zILMRsSpy3XVf5jWvPt8728abVRI1PBgw3hWtporPVAqVycBgS9BRBS5SR2rXla27Upqrr7yBb679Js/vOwWtoTgYG2VMNNlyW9FMNLyOTShmtbaxf2J82jq25puYKE3R3ioYm9B1+VmtbaCnzPdqrwf5/oyvznKnKZ3XNP6uvQpaLbkm/N9h/qDlu/yh1v9Z3P5Z7fqA/XugvKnPlL/O7PmkXYXeAqf1n8LH/uFfaG0VvHb1aoSA4VjTJQV33z+QvOflnHl/RCk6xZwDtv9wXGvpnMofhL/DskzdpxBCsHuP4vknHWdloODKK65lr6qQFTI5L5Qan9QahD99rb+PEMRDMet/PsCv1j/G2SvCI86euvATgJjl5Jczki2iYo38kbplX5M658+lS0p2bIqx6kAiBxu0d9vjW1m4zOy0d/qTUhqtFL29vVz8Zxex4oUrbCwuNwfaXYNScNWVN3DVV64kLyUXvujFKZm7+7EYNZ5WYlK+Ub4+T58PlkPY2pjV0CcxTDI/x74nbTkyVU+EeaMzMvOEiKC5+JAJOGkOEsVolMIQ0EzGiTIE0CafJFPkWmznhMpUbf4Qrm4tWRol69GNG5OODuh07MJTKD3xDb7yP2sZ2qK47NPvT+kifkIFVpy7kuiIAtd86RpuWHsD+c68j4fS091jFCuEOYfOrsN6zd8W6JaNkvoahU6Ua7T8YKhteTy2LG80a+UcLW179rc2+V0rvtPrlKuwRJOUhjvu/IVHr9L0Tyw1vzsk1U80yCfP64zxNxiJFd+46Qe8+U3nozXceMNXuPVn3+fI/HHsrYzSWm2pqbekrMtUnNPCNCkrqlR0ZtrrwdLB3u/skmzftgcpBdm2VjJTBtbOiiwjJUVnXrK3MkppfCv//P7L6Ovv5ZHHH+aYZcdSHBzihhvWekf/V1z4BoSA/7n+W/zqjp/ZSSmHj7Ojx0C01+XRVRBBW+zvVQwCWNFmg0lGT1EVTVS0JisEGT1l37fl1Lxflz/U68HKnyZ/0PYD2WyVSiWhQZg/2PtPd/7pbH9tfz7ZfOPyavklyYf8pnWZf7rsH3jtqtV89vIr+OzlV/Cj763nkvdcTP+KXrSCzY8X+dyV1/i2tIsc2aw5by0rBBnrPnCg/jsU+rly5rTOYc/Enrr8wehb0hMpGTlSMjHB/vrdf+vPY7zjFwPcevsdaGtEbdcxi7qPYNf23SRn49FAPh5EfqKJegporbhl7S2c3X9JYvNO6Gni5c0kCZZFS83xbwg0ivDsYKVLqR314WxQWFQgm8/CdgLrcrr5FU583glsjbcjhQQBcTFmfHyMl73sZbztLW/h7JP7/UYsP+cKQAtuuHYtX7z2Kzy2YTNv++sX1umTw3t3wYSBCn3UAlffuvnz6bk6pXi4MhaM1/TGI5+v1PeX639zVqUCASOx5pf3/YoH1u+k+YHHf8X69QMIIt8NoipQNZOrclsSKw6hwWvOB3RpLk9CVL+GS6hRBo14annXGZJNxU0opYjs+W4unXPWaeSPzKG3a9atW8clF1f4+zVrWFgQDQ2J3qMLfPojn2D5qadz5Wf+gwcff4yFC4/wOozWGh07jDiwAEjqQ21nArqi69bh3ecnKnv8+1o55Co5ZmfWxFTDtrn64JsSwrQQxzu4/rpvpjRuCJZZU5bXdEhWI2RLEMfmGA6N5qs33sRzTjiWvv4Cy044hsnvfI91968jlxWUK5ry6CRt7XMQCLaVdtGVa8cEIBH1wNtv7Wr7paoROUFZK0TORBR29a607uI9b/s7enuXgIZjlh3LHf87wH/82xUMbtiELkPv0l6OPup4lIJHHyvy0OPbyXflccdnOMbR7Enn9UR9fYQA93vYm65fjO1l+kHtse/tqSlnj+UHz13294knlT9Y+QfN4+xkZyzsSefr3qu5woHp93Tn9dPcfi8/AwTiSeUnbL7khntDaaw9HUuBHNbcs/5XHL3sKPr6ljM4MMht637GkqUF9tHC2f1HsWrVKrSGyy//FAB7UWhtopbHReUECYl7gReENfmnSD+fH6opbyhRaurogc8DjGjrCyQFghznrlzBC154jnlKwde+vBat9iGEJI4VUkhGR/bb/leB/KPmWisfQ/mJHZ/m/s1rb+VPV7+ZE/vN0l36OK6ZJ/fdfE+nb3+j9Oj9D/rYUyE/CCHI2XoJ6VAnUsoMJO3aGm9Ha1BoyzqCN79xNRe97k0cs+xY8/3WdFy1wcEdXHvFf3Pr929n6/ZHOPnk57DizJXBkqrpnt0jw/XzS007n24fLONupRh8aNDz0rS7urOaklL+8OoQfHJHKYEBe+JizIjeQ/P89kVWR0iWAxMHd5L1SJ3+qPDX6ZWr8cyk8SuiHrGqnbQP6aq0HTyGWBseegy5XCJITpaP5kuOP6qPe0ceRalRvvyVb1N8QnHZv3+ASM5GRrlUu9xfqy94DT1dEdddfy0//vlPTRiHrERnDGu7SPKhJVO7hu3opDUs7Y6m7cBx9lt6JxNp+GzLnLaGa9Ze4w9+MX1paPKjH/2UYnEId+ag72jXLw0srwPmA+W70F0g3l5ERuY0+d88+DB9/QUuvODFnHjUc3jXu9/PE5s2sqA7YrIzgxCCsoYuIJLz0XqWKU/a8htewRyuPl3+YNcDvW++XdaKEaVYWigYCpZL5jDmrOC9l3yct1202rPF+nWDfHDNZSg1hBB5ZB5OPet5AGwu7qRY3EauLWeoX7Oe4E6Jd/zhDy52Uqfmqq3wc1Lbv2/W3YP3bYdK972ENxqsZ8z4KqPImmjiwNdpvu/qIK1RVncN1mfdsAnz1NQ/Tb+nP/+0tj+UFx75lkl/zygvEn4gYZ/U+LaTSpJ38ihm88adTE1pFh2xjPXr17OsZxHfX3srt69bx1+/669481vPZ/XqVcyd182//Otl7Ngek8MEtJRSpo0jMEhE0P7a/EHpdZB8XXkE33dIQ5iXgqFtQ+S7cmwb2sKb3vhyPnrpJWb8K/jhj+5k7a3rKMjFxGovbnd0iGIY+ZfI2fqVmPD3oDtNhdEqRkjJ5668giv7PmwQNpk7ODjRIPnde3PmYXyIhDnfz80DCAQZ9rc2keqYhFrMmpjyfwfrmY3b5Y7/0ppCT8TFf34xK1+60h4wncz/wuoLgwOKa679Mutuvw+AI7qPQe9r4+RTTkpWiezw2hCERqhfmUr68+lEsKSUxCo50u9ANNflUXJCkPG8oS1ypc0JOPbkFyf3O8UcmvbRYtadg0k3XBIMfiWKbBTYGSStNfvHJ9GZDEzVaMaOeBy6JhqovOZSKnPvw/f7nz08LODPX//noPchhOB5p5zGvfes590X/z13DTxgNdlE93D+aGAc4P/t3z/JZR//uEFt7M4J0Sr87siQKRIaunIMEgWwdOnShhGUNQm6ZYRfOZkklUZrRe/xvX5CCkGwlGo1oXydhIBNj2u+/fUfGdrbJUfhlx9J0TVR7A6Sd5q7RTSd0icQ3HLzNygOGhi+0NvDG97wJkRW8ETRWEJxccj7B3jlqgaurc37s9WmyR/s/cY+EiavrHUbbyv5dg5t38i2bTtZvKSbyy+/nLddvNpbpV+6+gdccvEa4lgBeZRSlJTi+OcUOLIXilseRanYD0A/CZII7CQPWsdmqdVfVeoq3HvCXIV7Xzi6KfMVbXwQtUrn098TTzrvy1MqXX5t/oDfT/NpmDfPufGi6/IHq5+nh73W5p/V7ffXpH+p6e8nl8fzVVK+rv+exDwvBT+8/dssjAQrL3yRkRH2QaUU1193NZ//zLUICRe+fDmfvOwTvOoVqyx/lhPZ5PtNJ3SZhh6HOy9q6Fib11oRLcwjBLzsBWezatUrvXIlBHzp+hvNhFhtR2tol+b4odLe3Yhset7xct7PP5mUsRnKSzcByazwitn69Q/ys/WPIWTO+Gi6nfVPIY1nJv14AeHnb2XzbTQ2xpXWZFs7GB8f80ooAZKa8iEDE98K6OvtZc3frWH1q1b5oKGOn7Ut5mfrHuPSS/+Fm9feyohy8z085+glyM5An7AvDu3ZmpbXJPRzfPi0I1nK5MfHyjNSdmvnbj1SMXwwUkGQ9XJLlZVBsCbGJqhojUBCVTDLIU5ZkRxgaDWzQqGHrmhmGrcGtj1hYFya6jXHxGI8FA3UKDnO8tRaQS7D4EODKVIpbaFS2U53FLEpVhSLG4miAhuKg/zTpR9n5JJ38vrV59lOrkWEjJ/R6gtew1FHHsO/fu7fuPfO+2jKu7YmZ/XVwuWhD5bWmoVH9jSklwA2Wqd683ze33BMEM1L4meF1as9hsHBz1rDLbd9h4cefJyehUvNMqPoYEzv8rtd6pGqFMCSQuYaIVlKK+//prVm4L4NrFt3FxcVVoHAnJEG/NcXrkbFCil7bH9Iu+yMP2HdfTiVd4N+umvt8w3eV6lBFeaT9vd05akKUCpmeGQXr37la3nPmndQiAoAFB9SXHXVV/nV3fcCwloqGtGZRXZmef7zTkIruOvOB9g98ghzWczw2B7aZs1GVTOIjEBVdf01B2WlyQkByvjGhHkN6Jr3dU05uqxNfBZl+aWU5LWNxu2e9/wzw7wvf7prTqS+V/t9dZBo4HXlNMg3pNuB6FGd2XszvT697a9SokKOrOWTQ897fiuH9KiiyuZ+mQoiV6U8Okl53wi3fPtOTjt9OX0n9zJw3yDGmI54aLCI+u+v8MRjQ1z60ffTv6KXqPsdNDfP5QtXfQGEMnLmAO1/uvNmfEzf/+N6lIU985gts7zx4jexYqXZBS8krLv1XoqbikYRySVojNaa/Ox2azySyL2U/HMoFzXyU6Tkpa5oqpMtNnyN5mtf/Rqn9q+Z5piimacuMRtChDyYRzTQkm+lIYIlzHE5XV1zvTzEKVd+PkiKVWXFyuXncsk730Pf0b2pcsJv3vLtO7npxh+ya6iCOwTZyEnFy1++KqWECgSxilE7ttcow2llq9Hvh/1qepy29vRxSQ3Haq6D3t5eBtYPBOimOXdIdgoQeUQWyIwR5SM6xRyzi9AFxwITqgFhlgmtpmARWc28uRE1ese0MKdSisqEOVlbTEl7FmEawXLMfEiaaAotAMpV4ic2pTrTwZn9/ceytLCMTcWf+3MWu2WBzXHMhy/9BI8PPsrFF1+EjHIm+rvMBUxq7NHTTjyJG6/8Ird850f827Wfpbi56O+KYF2jVgkw7bZWn92aJmrouOPxrZjw+5H5xXWKsBZXZlZDeovgOB2mEvLevu4XXH/V18wOUaWZGy1iTI96eN9b2V5IJKsP4SCbHgkSmMUOo2jJKEKpIv997TUUCkvo7zfC7M1vPZ/773+Q+wY2UCj0oJQm12LqXJ01bh3OK2RFtuH1YGm69w7+viCzv43ypEaIKbKiykipk2N7X8lLLngBvb0Fw8sxXH3tNfzoO7cb30SEV0CHt+3krJedgJxr2vPcExfw0Y/+A01T4qD1BpiyceEmK2Vasjl/BQ5aRoYcVcre0RjweXd1DtG1V+dAP6EzPh8+7+6779Sm2u/U/j7dc7X3K1rTKqq+HtPlXaqt70zKn659M8nXljcdHWba3vD3sP9df0816bpro/u1/OPuT+hMil4HKq/Vyo3ZHQI5B44++gSrYJnfe6IIrUt8+ctfo1UIXv2qV9HXX+CfPv52Fi/u9rQ6UDpYPx3sOpP+aTQe3HVMl+iSkmNOKHDWOX1+/tiuFJdf8wkft09ZN5Pd8W6k7DSrGWhvZTZyj2iMjBMg7caYW7roCHTFIG9rb1rLMSccw9ve9hrEzETEtElmnbFoviuFWZnQWjO6fZh41y4K8xbVvKX9ebYhcuWVLJ0AWwK49APvY9XKV1k/20RdS+Zf+PyV13LdDV9Hq31obUIzODRRac3iRQZUCH25B+4bYO9UGW2ijjVECH2eQ9APZpAHwW61M/X9hvTuFHRHEQ6ZswsJXl8SQpiDtgN9pHn+3HnGQU1EvvEeAjRYsoeaIZl4XZoOVnPPyKywBxbXVN4S8JA1UClw0LZGIHskg4/F3Hfvb/xBk5YGaA39/Sexbt3PvfKS0QaJkEJy7bU3UyzuZM2a/0uht4eUcjWhg3MB4bwLXsyJz+njf266mm/f/F1iFZsDP9HEyoRkcBZN0s4yO/fu9swXKksCQXlyFETWwPduOdX3lSbeU0qGSaofhBcSbkn0i1fezPVf/woZ/5xgTO2yywky6KcGyNSTykuUiom6CygVI2WBSaVYs+aj/PW7/orXvMkgWG+5aDVCNhNF84jjXUTRPNQOEK1lpMih7JKDEDnUXoWcnU0pedNdERn8LrxGV9/OnF/WQGSQwmzkMH5QUIx3IeU8pIB4RBN1GzquX/8wV17+eQYGBlElTSHqRVUSvmhqb6Ww5FgfkmL1RavqxkLtmDnY74c91Ruy9vvTC5On9JmgPT68xXT1mKZODZ+fybMzaO+hNzCpj513G3/vQPnDUbenSpeDlHn8cwrwDSMTyhoqWgA9LDxiKdddezO/uOthPnnZxzixfz5/efErp/32b42vZ0KjmiSE4I7/HeBzV/wXxfuGkKLHSmHnk5NNKUvTIVONkasGShjYjWEm3yMLXPXZ6xndtYM1l77jwJWdrmla099/KtfccJVB9VolQpgTSIQUCA2/+c0DDd8TQrAoKph5p1UgmhIlA5Jl+xUrzuXit72DvqN7PfjiWXjCrGjFmxVf/tJavrV2HVo1I+U8o5gqjYwESsX09/V6Q1XblQuAuV0LGVMVH3n+aUeqpru2mvkrO6fT88dBk1OsNIhOYXywgnIdD4zoPTTf/+C9ySQfKFIpBIVEw5wpL+h9+8w1EygLhExJHcLz1DVRp3ELtEVw7n34fq9gJWv1gv4VZxJduxYVmxq4erjF4XXrfk62rZUXX3AqF17w4qTBrWllUgCFwjz+7m/+nlNPP52vfflL3HHPL9FaE0U91l+gnFqaimSeSlmjKpooK4LyzDeyczox24uNz5aQOQRQokx5fD+Fnp4Ayk3T2ylX24qaz//Hdfzwx7eZ87SskuxMktpl2pn5ME2XN5WQIo8eqZjfFAgpeXzjr/nMZ65m3kLJyaecRG9fBMBuvZ9Cwfg5yAVG8QEQygaLFRAFW3Zncp1R0qSOTMJZINLE7HJ1UsoqVxoGBopc8pd/jRoxkZqjnsj71Tj0L5upcvKykwCIt2umytCUM0vsArwzfT38bfo/HtE29IbZWq60svXLmnzF3A9kYGI5OwXSKpOelgK0LqOp+G/pEVOngGNMKJDYKZ25pFxLIGmPRfIKBebsNVGtgggPOM2iyaArILRASntGm6qacgGlyujJCqIlC8I8K7Vpt/laBXQWPVlBzjf9r3Yq5Hy7FGPbqjHKcbxT2bJy5ntxGUQGQRUwy/F6rzbPgPn2bJH85pRsVUZnMrZNJqyAlMKXh64ah2SdCFVj75QRUY54u6GHC8NikO8MZlNQIEMtLXRF47Brrco1yn4ZMO0JRK9HAqQUVjbgjS5jINjfFWbz6RwnUxIjFv9N27sZbfhBl5F2XDz/zD6iSLLx8RL5LjfhSkRVEOULPPTg47zt4r/mQx9/Gxe+6MW2/jlvxfv6PtPKlatPMGacuLrqyhv44rVfYbKsLZ9wCPKvEZIVjM9kYvIIk+1Mbl37c8bLmo994j3mUO1MmmhKpc+SDKddpwTEcWxWYiYULjSFUmV7fI5mZNcuVHOHX470xn6ulfGypqkKWN+o8ZJmIqMpFApcdNGfs2rlS70yVNudotUoV5e8830M3DVIeUqQa8t5osvI0KesFb19x3lDK1lWg988MEhxW4zsEodh/j+E/ISCAPFtTPEGd233mpW+GiVcCnSs2fT4YzT/6HvrKY2X6JHSTI6dwgiBzigJyRBYujMdPLl9zcZxrBoiODqlcFCn+T+1a0mXyYu8l0pTWqe2XYapt7CAqFuiVWyYvhPi7VjNX1AaL/P9765jZFhR3lvl9avP87s0XFGx3ZLqxNaKs/tZefYKbv3ZOj752X/mgXsepGvhXO93pa0Q1FqTb52LzBqOizebCcTRdmRou5GZwhx70CGaGdWj5EWOTFsFNTqWgq1dPCat8MrVTd/+Dr+8++eMKO2XQT39DwmpamypGRpnEJ1ZXIR3wX4W9hxNRWved8mH+cClf8v5K89DSpgrZhFvVjy2sWgi41Zb63hHV4zwd5YfYPMBf7UKyqGTqJgA3VpznUq/n5nw32vNCZpmaeKtMZPtJjRBtFh6BPBLX/4Bn/zMZxCZHELkkGK2dyA1FppEK1h+xgtY8cJVaAWf/ZfrmNw/zogy8XkqY5BthypjZEQr2SYT26cyPsHsbBcTs0Zp3d/BruFhU6f2MTK0U2UM0Zb351m5tGt4mGw7ZNtaUxssgFQ5AJ1zp9DsB91Ctq01Vdau4WGqs8YRsoXZ1W52DQ8zr6uLvZVhalO2rdXHCZud7QJgb2WYbFsrI8OKrKiSoZ15cyN27Y4bCCKzO6ezS1IZnyDb1ppqv6NHti3hA3e/KWeMNEdPrccRos3XK2zT3sowWo/T2WXG1uxcF5XRCZpy+3zMIUevyviEf2/e3Mg/577jynfvuOddfwLMzhp6he3Ys3PC3xdiygasbEvV270Hhi8qOoMQbb4e7p6jb2Z/G9VZ42T2t/myK2Mwr8v0xZ7KZgAytKf6BzFJtqmdzJSmrMtkaK+r/8SsUTJTmqVHdfOG1W8kkguIuiM2FosI0eONCDViQhf0LFyKVjH/8MHL2bRxhHe+MwnovH7dIL8OjonqnreEzds20NmxkEmhaNGS30aaM2c2W7dsQkpBf/8ZFHp7vPF5y9fv5IvXfoXNLq4T4vDKw5QPa9rHE9IrFrHaybdu/D5tOeGRLD9px2W/q92lWkC0c948oqjg3UeOKnQzpitoZVecrM4Q+nqF83hbTjCnU7JjJDagQE/Ei16wgte9ZjW9Rxfq6humW75+J9/+9loG7hpEyLyJ7F4VxEFwUyEEPVHEc57bV6erCEA3jTEnkyCHzxSCZepjaK208krlAc1326/+6iAta42q2BjUP/reeppLY8P0LOzxyonRyCx5GyBYM4V/94wHQeByCQw5naPZU0euNDkyiWU5omnLCR68dwPFLTGFRZHpxAllDprG+BoM3lc0a+Qjyiwz2oblhVkvXr9+kGIx5rHBId5xyZ8hZOIsH0nnoJ0wr9KKFWf30/fcL3Lrup9w/Q3XsrW4HdBEMjJzvSZY/8YvK7lBQ0543yilSijw1sj4+H705IRnXjDxmIzGDPET8Il/uZzbb1uHlBG+QwOkqvZ66Jab61drmVu6YP0ZpJhNrDSf+ex/k2vu4LwXLwdgs3qCT37uMuI4pnl/REdznmy2Sk4ISiOKsX2a9mbhlSyHvGRmCfR4BdGWpXVflonmis97Otp8db/l14om32noXBpRSZBGZ93LOfQuWcpln3i/RwH+5+vf4F//9T+QQlAVZhKP451JMDyP9AjUHo2cA78aeIwf/fi73qfDW2ta0yklldT4CZEs92xgCZOUXx63Mbls2AcnxEvDZXJtGcpakRcRDv5z4wKUUYDLGpmXFlFJJgWztqANoiGELxuMUHa7tZwgqZ1MHH85PynHxKqsEDlTXtbyeqUGwQth+EbLvuVxg2rl23L+uwJBVWB3J+GFdnnc0MHR0bRZUa1mDX0s/TKZSt1BrQDl8Sq5poyhQQ0iIYRElRQil4xTtAndUOVBRpSmPF4m35Vr0A4zqVcRSfstjY1zPERRwfrMmHeyIozALbycTf2usXyoUzxUHq+S78on39AKIZvtd5sNsRxSL0Br0//VjKH1shOO4cILXszpy/sobiranbBGFs2Vi9iyeRP52e3IKCIuFvnsv/4Xe3eN8apVr6C3T9Lb28vab36Tq6/9BqJ1ivK+EY5acmIq4GWmKqhm9GG7MtVJpskgaMPlLeSyc8m1VdBoXvDCfvr6+r3x+aWrf8B/fObzKFWhWxZwtpv29DhU5Kp2ZSBwY0gGuo+LJRBkBdxw7c1ImWf16tXIyC2tu4Ct4csQLuPtHBpmeEjRZPWwrTFoXaJc0fSIHtCaznnzgnKEH3ftrR1sG97KeFnT1i15Yf8pnLfqfF7Qv9zXzbsE2YnVyYFbvn0n//ZPnyeOdyLlUsNHIvFB8vOhiuk9odccrRfoC05p27VtJ01OKeUZQK5q+nNEjbBz2w7kMpmiWW2aKjfX9LftZzvnESwTAjSL1jYrbBNhr3xwROqE4kwRrJY5bfb5XONyLHcfHk0U4x+1RyE6JXMygh0jMQP33U1h0QWmQq2JLr7ywhfxsx//1Ag3rJu2ZX4ppNlJqc1xQV+89ibaRZbXrn6lCUqKgRWln2REEIfLKEirV72K/lOXs+5nP2Ht2puJNxbZ+vBe8kfO5uTjnpeaWFxfxvEuxksaMm7tPmfOf4wVURRxynGLiPJ5z/zKOqq7QfyFaz/H9797K0J2EMcx6NCyqkEQDyOS5SPYahPNNspGxDoGDP06I8mWR2I+cfmnKe8b5fWrz+M0eRJr3vMx/vyN/4dcdojNqkhOWjRCG9RitLZ/HeJpl0hDfk1PirXK4z42xVtA77P17jDfEM0IJumLIla/8Y0gYFtR87FL/4X16+8xZ25JacMxCERo8fqlF/iLt74BIeHRbXezbesT5DpaqFTNEtFwaZS2fAdaxVCGcT1KLjsXbZUQMAqQm0yH4mQc5ix/5dqEmZBFjtJwySoTglxbxT+nUZSHjZKZa8t55GFsZDNHdB9DScUw1ZkIuXIFkYPh0ihd+XnosoKcsHWBuKyCZ0HmJUJjvt+UQVkFJpMxdahmkh7JWWVEo9m2cQsLe+ahSppqRqPLwhpbpnz/fft6abhKviuXLJPbetTu1vO7JsHSwxlviZDXZUuftqQdw6VdtFmFWQhQJU2+S1pFxSk6Ao3hwZKKySAo65i8XS7VVc3jG3/ty6FJU1Ijph80IJopqVE7ywjK2u4IRVjl09CrrGFjcZC8lJS1wpLePwsmqGHOKnmOzjm7W1qXzQ65rrypRyYD24YepU10YEUuw1uNkTsOtLXPwbkgVsezZNoqZDNlqnMqPHL/fay74/tc+KIX88IV/Xz1hrVWRgs/x/TMPwKlYrN0FRVAaz71qc+wYfBB1qy5hN7eiDXvfz+LjjmWb3/9a8SxQmtNTxSl5oUqxrgJr4eSZmePYHRkjKg7QlUUqhTzkpeey0c+/FEvr2/5+p1ccfXVxEMKmYuoaEG7mMdutctugDr8yH4dkiWTOjtD3TwfcfnlN7Bl8x7e9rbXUzjeyBmzM9zSpqohIwkn/dldC+iSEnL48YTIGfcUpdG6bGI7zaMuavzYxCjLeo4iLyVveMObWPWmVyAxO/siey6Yq6NTrrSCL157Mz/+7s/ZuFnTM79gx61MuRDM65zLrpGtAByz+GjfBy4JBMU45tEnHgvOeHwGr60SbQ+93r53mGOCmjZKDlUPESw3H4R5t0rVrCfGjeDwkVidI5pGyhZ/LpNysYum/XQ6ucBdT78PllVUnOUwopljl+Pu/NUvWHnBBan3AE7tO4rO7naU2pt4QamwngKqApmL0Frx+Su/woODG7hkzcX09i6A1PJMcmBkEi1YUFgUcfHqt3Dx6rfwywfu54avXI9Siq7Z87xPRTgYo2geXVIyMPBLhGhG5HN0iGYueONqXrpyJUcvKQRwr8ABYSqGK668jptu+CFCSLKIJJimt5ims7QOPe8QT601WhiaRN0ROmOkyohSyHzElkdiPrzm49z/y4186ONvp6/vWP7xn/+Jq6/8bzS70HoUITqoZsrkOueD3guixSv7ztJRVskqj1fJtWU8X6mAP8K84/2y1uRlFpg0fl7RPM5fuZK3XnQRMoJND2re9Z5L2LChaBEnQbGobGBZgbaKr3HkN7t1OqXgmOea88WWLj2Cv/3YW2F0FiPlKTpzTX43oF0lo13kmWzex95dYzaf9Tu+SmqCDGNMNE2xcMFcJibMrq9x255mcuzYOQLA4sXdlNQ2Jpqm6Ghtp7VjNlOjZuCP6QrtIss+yrQJs2tsz3CZKu10yU6PNu2zvk/dCxaye0eJMV0hK6ZotnC5K2dMV+iSnQyrEV/nrBA+P7ZXs3hxN5PN+5gY3cuELtMqcjSTY0xXGNurWTC/07dzx57dtE41+fq4clzZY3Yd2L0H+O+1iwSpdGkfZVo7ZjMxupfhnRO0zxbMntfOxOheAEYnxuhobW/YrqyYYkKXaRNdjOthWkWOCauFtIocos3szFOqxETTFAvmzPU72RxdOubkKI3vZcfmJ2hub6WjtZ02YfqtmRzjehgp84xr7cuOoh6PUldppyeaw/iEYs+wue+er+gm386smKK1Yzaju3Yw0TTFxEgLRx+zgGGlmDWrTGZ/V6pf9s+Jmb1/tudBxwOO58a1ZtasMvHenbT/+Zs4eumxIEB2RtYCTybE3fFuhMyyaMkR7No+ZidfWLb0uQwMDHDZZZfxmte+gQtfu5x3vu01nHrqiay55MMU46KZdEgUTYdgaOO+lfjrT5evvbr7tm4bS4/SlV/kjfXe4yNe/rrzWFgQPpDoP3xoDVpn6F3aSzE28mSstA+Zk4dJHjbywXITpcYhxV7ee/lkdgFG3QWuv/4bbH0i5iMfexeF46VXiBLlSJs5Z8qUs3d4B61CsKcUG+NIm9AaGo0uldB6XwJyBFHjlVL0RPN5y1v+lOc9/3ROO/EkP69HduVDT2iPxAlh/BGvvPJarr3yZoSQ9Mw/wvRHpgLk6OhsQ+vdAGzZvtX3zmkvOC4Nwlme2rTxMQYHN6T1gWcAuRIYsERTRmvN/vH9zDTVIvEe8bNodSxiFox00pxv76KIqlurNddJhGivR55mkOa0mQONfxs+WI7JhQY6BXsqZi311w8NsPPxJ5DLjk0RQ0g49wX9XLfpBqSYb5d1nFARztcUXcactScj1q37Oaq0lUs/8X6zKyKwCFw9QhomUL3mtBNP4rQTP+l9powQFXUMNnfubHp7j+H5Z/Zz/jnnseSYJUTz5tWtg/sQEhpuvOFm/vOKq+nuMZZivK1Ez8IehHDH2EQHsLQO3XJzySgdFdvXTusVSBHR0dlu31N8/RtfZnL/OJ+4/BJev/o8ju09jocHN5CbXX+uYHlvte731llzmNi/50ldXZrYbyz6sYlRCj0n0N9/LGi47TsP8enPfJrtm6zTqF2GcrSLlTI7RO1kIdiPAKJuiWw38WbOXX5WsqmiRnlOWSWN/nZkDH8nWJZT1O3ICw0Lh1CmxrpoIAgaWUfht6exnlLf19RZ5LXfTUKcNL7fsL1iBs/V1Cc8iLvuGTuRHex7KSS5Af3C3w7W7gPSOOiPcPkvbKuL8D2TctL0KNdt4Ehbn41T3SShoXC85Iz+fm6/db1HqIUwEMWu8n6DHGqNUhkQJUAzMHAvwyXF7A5Bf/8p9Pcdy7XXfooHfl005ebGmD1rLnv37/bjMpUf3U9rx6yG49elhuN71EyIixfl2a72kKWF3ucsJZovQcMP7/gR//Chf0RkBduGdiOF5qRjl3D//Tu820EK+T7sPlihAEiDC9J3pHFTWdpzPHf+9OesWTPMpR+9hN6+AmAQFqrKO8G7/pooTTERfrdqkCylFOQy9D3nREZ27YJ581JMI6Xk5OOfw8nLn48kOenEqnBmrplKNhoVB4f458su5771G3x9tdbMi9oZ3W4URb09CZXh2r+kIDmp97SG/DowcC9xHPul/2cUwXIrV1Iyq23WDAdcgmBhx4ZbTpedEi00Iito72ynuTyZrOU7pMpMJhohWrzyoe0y4kwRrD3je2hrtwfdPm0+WAEyppwPkPbP7I7hx7+4g2OWHVunpDyv72S+Ktai9d6EObIm7L2uVBC5Tgu1CxtoVbBx0wiXXLyG1W9/Natf/frEyptGiAm/7m3afsyyI+uecc7vUsL/+/A/krWKmrf0/EwRdK7MoRVcfvkVXHvtzch85CPn5m3MK0gUhFrLKxEqh4ps4a02g+QFQkON2Hgyymr1lq+AG264gRG9m8sv+0f6+o6kUDjS75g5yJzwlJNbhnJlK2V+++G37+Tj//QJ4iFFlI98yBLHq7JTEusRP6iGhs3xOAAvesELkPMl37/1F/zywXUAHLkw4hUrXscIMTdc/032ztpLV/MCWlsFY3tNmI0zV57FiYuPYUSPcMP13wSgJZujtVWwKy6Ra4feE5/PS1aeziOPP8ztP7iHfZq6+EkvPGcFvX0FNgwO8Mt1g+yx/d4mBJXJEnTs59TnnM1Z5/Txywfu56ffucffV6rEvCjP2N6Sr8/d92/gV3fdSUs2R9OUYPacLrbv2IZog5ed/xIKvT3c8uMf8fiDj9A+O88+beJS7aPMrFllXvaaF3HMsmMZHNzEz3+x3iN3AOOtOzj5uOdx3llngchw+7r7eezhB5mslMm25Jlq0kxWyrTPzvPaVa8E4Afrfsbgww+zcMFc9iiNaDPxwjqPmEv/CadT6I247oavUtpsEMFsi0F+RBt0LZaseulK1GbNL+//FY88sMWjWK6+Ldkcf/X2iygODvHdH3yfyUrZ9wWYby074RjOO+ss1N4K6361jkc3PkxX8wIfi0qpEn/ywuWcdXof8U7Ft79zK2N7S2Rb8r6fJitlTj1jOWed3svmbU9w+w/umf6Zc/p8fUIEc9YsU7feE5/Puf0n+r4Kecfx1xtWv5FovuD2e+/m1u/9mGj2fN9frt9PW9HLyb193PG/A/z0tjtpFTm6pOSii1Zx9tlncM01/8MJhVPNMVjSjAfT3hEzIQtASOtjNsTAPffz75/6NGcuP4OLL76IQqHHhrp5mlMDpV6rMj+84w4+/oFPmnwlwwlLj0dpuOvux1m0eAn79T5jSGeeDmS/Vs7KZJ5KzVuGpu1yHnG8BSEkA/cN8qnLr+Cj//j+xEc3Y67hMt/zT+/l+mu+wOyuOZATZsdthyDepYgWR+i9o0Tz5qUQMKfJOyAg3m52TDuZa+abBGkbWD/IpWv+H3G8A62NctbROZfR7eNs2TRs/JG7O9EVcxpG1CnNLmNbzUKvbNBdmh17djE+PkZUiNInijwDSJaZE+rBEjtb1NW/sQ+WA0uUOWFUGKW5PNlFswv46H1qnKcdNQhW4GA3kzSnbY7ZRTitD5Y4jD5YdhlTG2Zy2rjSJQYGBlCrdWAxmNTffwqFJd0MbtgOQiCzEjUSI0RkFc0RkNnAsDeDpFjUXP6xL/Ob23dwznnP50/OXo4/e3la7XM6qqWt2e4oKch3cQNkIt6suOzjl7Nu3XqkDRIrgi21ttSnFbmqd3gOB6e2ypWmXc5jTI1i4mWZwZ2pKtbd+lM+Ii7nPe+/2Mecml65qoE0Uj4JM6N1WG68XfO/P/kpt637XwbWm2OSonxkLEshU/VQI5q50VwbQwzybSbie1YIntd/KgL43Kc+zxPbd1Ee2cnxJ5/MK1b8GWU9xlf+Zy060+L9yqBMuaLZ+Nh2Lr/yUnQMX//GreyMR1LjYtvuJ3jpBUVesuJ0tj48xlVXXIMeySUN0QpEmdZWQW9fgVKxap/JBBaz+da739PBWef0cfePH+Tyf/sMXXMXQBCcsVzRlMfgtEtP4r6BAT7/+WvJVXMQnMemteKEY0+m0NvDuju+z7e/8r/ksj2e3lorqpkSy044hmOWHctN3/weX73xZgTSIykazfejOzjx2udQ6O3hNwMP8unLryQfoL7lSokF3RGn9vXR19fL1Vf+N3E8ZO/mbH2qiKzgmP84ll5R4La193DnXXcG9THfm1doZdULVqF2x3z6k59hS9FsEJFushMaka3y1j+7CKo5br5pHcVND5HLCtBmV2xpj+JVr1jFhS96MVMqw9prv8fgfRs8OuvatbFY5KzT+yhu3cEnP/Epctk8aOFZsaRi3veBHGed08f+Pa189vIrEOTtMpIAFOVKiTfs0px1Th8/Wnc7n/n3axP62TEwvHsHb3qTMnyxbSfX/PcNnjbhMFm2tI8LX7ucG2/8Oj/6yU9oq3QiyAduCYpLxSWcXOjjezf/guu/9EXTDxrmzuumsOhonnf8qTYMgKnD0Oat5GfPZdGSLrZs2ppaRoQcC+fmeXhDkdJIicHBDfT397PqjauIOsUBxN90Az4c142g1SBv3RK8Y7iG/7nhZr547VdQIxUbj1Cg9SzQ0DN/rpVHQIbDIv/q5WutD1YtspW++viEmPn3rvUbWPPey7j0I2soLE14ICSXEMKvhoAmWmSUYB+SIWvlY3DCR618lDYcjQjK1wp+NfgYP113B7evu5NYTQDShwIZZczUU4CmDJWqWZ7sjtAZhXF638eFr/0/Dbt8w+Agd9y2joULj3jmkSun1wjQ1s9xOrDEpQP5YAkbWUAH5TSXJ3UKRZ9eeVG1rH3A5HcRTuuDpdNKwKFoogTlTWi/9C3I8evBu9n5+BOIZceCg0Atn52+fDl33nUleRkRby/ij9sRCbKk3UTrtnDagfC1m3/ELd//GVH0n7xx9as4s/9MFhfmGyQmbTAEBAspXZOvaqhfJUulgYEit976PQbuHeDOu+6jR0auaxNLzl8PjlyJmvuH6oMg/CRov191kZGzHk0F6O6J2D4Us27degYfGuS8C8/j7LNPo7f3yGlaLswuUKwV10i58kpXYy5VcZm7Bh7gjp/cwcDAfTyxaSOI2aCbveVGSjia+pPRjOlRSnvHOKb7SIaGf81SuQC5cC7P7T2KW759Jzu2A7qZTDUPE20IAU1qHrrilm2ak3aUY6pNSd0mdcYox9rCzGja2heYCPQC9o5qyOS8km+aLW2pppyWtgxkcp6dhFUScwEJJnSGtln2eA0SfshUM7Ra5xYX2dusv4kEBg9ouX+43Soh7jlTr1JZQdnEAJja146NNRKMg5g2kUdrw+QV3UTOxWizfZbL5oNxYRyitc6lLE3Hf5N2dyAaQ3dbX4cg7PMTh2AWXYCyRhJeSRVitim3XZIhR67ak8D/FchVM5QnTX0nx0H4fhBWgbLltOXtkmQrmbIwSLh/zux6w7eyyXMovhyJLivacoauudYuc88e7GzaFRtH9YrhC9P+vC2lfjkKoFV3ktmThWzOSj4RPB+QfqoTgUSh+NL1N/LB93+QnsULiVXs5XbPfHO0ypZNyiPsaGykNYfQCPbGFQbUIOvXD/Dd793KCb3H8bzlp3LOWaeldk3bDk3oEo7vYNwHM1NQYWeQJWjJLx94mId+M8A96x5n/Z138nhxt0Gt1KRXZtLyCi8vD68P1nRIVvg9gvuqBtESCCQ/ue1eisVLeMnKF/KqVecTFaJUXKwaQtpJXtchMLXLwA7Jx+m91l4bGHyYX6y7l5/feSfFDbGpp3RyIFlyD+sbzt/x9iJCCqIoohgPcszRiwOlMqHLup/8jHhEWSNcppVT0vT7reSd3hBs1JlJms5NqXZlrTnXkqwJ+zVkEsZN+0w9OQQLmN4Hy1L/adNMrYK0K97FHfffzUXLjk2rNgJetnIF3791Hdtj5U+G19oIDtFpl0uFtMZocMYdkkgapVMruOLya7hCXEPvcQXe/H/ewInPOR7ZIxG6kc9GrdZlr5lGlprZ2fattWu5d+Be7hvY4AdiXkYIMdtYZo6+B7Wsnl4kS+tqA8st6+unlEZoyGUlUd4E9axoxVWfvZ6v/88t9PYu44KXn8fzTz2FhZFIkUe0JkLcM/mERo/bWC+pQH3mbxWDKinW3b6OW7+3jsENxYD+PSRYp6NfrYXpxoFg6aIj2LV9Kz0Le3h86/28++XvZo+Cm278ISp2sLtCtLaBhjkSKyzT9MqlLCSjPJizJiPcG4auJqbR7A4RKDtOiVBkhaSltS3g5wRx8nmgzTq4miNNcv45KZLxXh3NgDAKm1NyhEfytL1aJDqbBZ3DB7C19cnVMHp4qrxbJsmQs8Et8Q7rAiNkXbiHNiGZRbspOpsoeULKoD+gWcxJBjIBguvb5ZRbYb7rqBvUB4wPz8Q4SagPjwgDWjA7Z/qhs8tOfm43qZR2tjLxvYTA1jvn2yVs/arjJWZNOWWo1dNPu/oQ0M+zvaVv1U1CEq1jS38T78nxV9LfOiU9qk2uP0XCH5a/Qt7JNOUQogUUDN43SHHLo7z4pf385H9vM8ium11JfEcN3yrPJ9LGT+zobGe0shu04olNiic23M6t37+dm45bwvKz+3jJeS81Pqw14i50xK6Tl7VIlxHRqJ1m+feOH/ySdbff5Zf5oYeFPUtRqtG8oxO5dbiRqwMiWbXX9PKS2zFuAjUL8l09qFjzxStv4vu33kbULTl9eR8vW/UyegsLQOA3oHk6Cezu9nAcpukWZpWCn97xI+74wS9Zf9d9xLGd77z8rPiwQWY8JCsWphxt+TRQUoFFiwqcfMpJ4fD0fLphw2P4ZUpRs9LyDFydciqr0/Ffg+T6TYfyxhPc8wEECFayzFOvkZm7yVXUKAGNUuM4WNNofjwFzbMG5psOodm2bYz169ez4uw/qTuXqbe3QKHQzeDgIHkZkbXlmu35yW4x77wuSOJd4M5+iv3uy+KGmPe+cw1C5lixop/Vq1cTRcn2eCmliZrcAIYMJ0e3++WXv1zPL26/l2L8BEIIpJjvLRCtQclJ0LMCxKqxpSWmzU9neT25fH1/hkiWnYe08dFStv8EgiiSxMUYISVxrInje1i//h4KywqccfrzeF5/L2f0nZ4swQZIHQizHGzjU6q4jCoZe7o1J7j7V/fys5/dxc1rb00GhZRWUbYElK68tFIVWp6m/wU6I2y7FcuOOokLXvtK7vv1ndz5ywcTCxnB1Ph+r8g7PvWDDtC6Sq6lmjSnEX0xQSjBIFhVgRG8gVCouK3ZNpWdsHBC3NZij914UAnGX8hvypu0sC+wgHVYHgJ3zJBDUDy9yhjl1sUAcPxJ7bi0v9sARGa3YEJv154wplZST1lX7316zzTPWbpoQ79JPZnUpyptfd3zLUm9xpP6uP7UQGXULC3qiaS/ZEpZUakgqWZ7VWQrZuqTa8oEZ+Zpz8ZUA34r17QbjSRcATAMU540ynB532i9HAzkdVquJMaJbmDEmTEx6SeL//3h3bzz3W+jf/k6BgbuIZJ2I5CTT2gbTl6gVAUhsqgR812lhr1R4uiDhoH7NjFw3wau+e+b6evr47zzX8jZ/edQnlCIrKA1J4xRJRIyeUQ+mHG0gsHBIt+79X+5a+BnFAd3eHkoc5FXqoQQzJLNjJX2Bf0aIEl+PHLI8m965CrM1yJXLq9ACHsCgosjaPvF8rNSmjguEm+Puf0n61m6NOJFF57NeS96sUehCMjmaGd1IDNX7FVM7RdMlDXx9pgf/O+Pueee+xgceNhzgQ9MbWk+N+pIllN1JkDcgo9gQgZFUQtKa4pxkQ+tucS7fST10hS3xNwzeK+vnOPVQ5//DyGvbP8dZPXIpXofrPT4C0GjXItIECzDwqpeQw2EyeT+8RkpVxAgWL8FHyxqhQyJDtO1cC4DA/ex6ZFNiYLleEPAWy56C8XidrbHMRVtjzPQ+AfccSHCMqxw8XDQaF0xW5dHdnvBKKOlaKVYd+t61q8boLev18TtyUBWZunujsxSANRmVcMAAIAASURBVDBe1hx33HMoHL2AuQsWsnvHIA/cM8i6n6ynuKHI40NbeN7xJ1iaS5SaxKEGbglT1AzemSBXdXQ/LJZaeA2RrKReIovduaKMxabMFmV/Vpfli+LjMcXHv8vatd+l/8w+Tj/1eSxZZsIhdIo5FLc8yq9//QhKDSNlF/GObYwMK7Td1h7H21BKURous7RnqT07UFtLWxKZoPM4k66eTkm9ndCTgBQtxPEQf/tP76O3V3LpR240PGHL0lrTlEsfLu2QVIccuONYTIPLtIgqWlXSSq9KJsnZHS4oalg/hQAmJxIv8hwtVFLjy5TXKqqgDYKlq3bSNgPSW16TzaaciQmNsOEU0u4B2ixDYhEsykl9nfEkMpT3jYKApuYxb7QJMmhdxawPJ2dpZsVUIl+8Mmbkz37GQMw3QWZr5ISz0F19TLm1RoSi6p4T+6lSNvXJJP1rJtm9CAHjQpPNVgGdxLez3/M+F61OeIL2y42mHzJTpr/2M4YQLi6XBO2OEyrT7Cx5YemHVZ5cf+Zg35y9IEy/+kmAnG9fuVLyynmuucMjW7Y7U/IVWy/DmiGdE+UbDe2zrbzHIHdSwA+//23e+e638c5L/oIPrdmGipU/2cMpah4JlZ2ILExmmtmv9zWQN6bcKCvMMozWrF8/wEODRa6/7ptIaZC9XItgzvxWjxi6cBsnLD2B1vZWOsUc7n/wXn70vfXc+8A9ts0SISK00kQ2mPCkNPUAkoObyzVIFjWT+mFDqp7C+9aId2Mu8REUgXGv/VKeVooN9z3EwPrH+NIXvs2Zy5fz3BNPYv7ceYzoPZR27eCRRzegSmasVSoZlBqioiqUrBI/MqIpa22PUots/zs5JT1/mDhhDkGt+vHqJzuwuzEV0ILWijOXP5+XX7AyJQNdu79/y7eNr1PGlKNU6Zk/i9D1R6PTchqkaX2wvN4h/LU8qUMfrFCI1y7zmO2YLbPaGtg/jdNv1QdL1F6TwS2EObPpB//7Q85Y/ny7bJHUs39FL29cvYrLLrvc/Cyx278DhUToYHkwGVRRdyePbPw1PV1LEZ0SndFoY0JhAn3C+nUDaThc32foUNUm2nTX7cybJ2jeZ2LFVJz0R7Bs6XOJY40gctLZT9Z4ZGF6y6kRoncgej01S63WMqv9fhp5MZNkHjCKhRIqsCgT5dv4/Alu/+56NtxTtD4f+9HMQmuNKsUANmK3iXLu+FTYCeCMvuO4//4NxjKzVI23jyBEFa0zhMuXCfJWTdHHKYVaK+KS4gXnvIgLX76cL335BwzeN+j7SqMR0iFJFvHwk2QawUqkU8aciSZynl/dYK3YeFB79++GaplweQs7XvcFgs7shg37w1CyMlmy5WlEplo3uSitjA8WxgerXNHks6T6S4D3edqT2RG0K+cRobLWqZAaibFT9f3iB4Iwy5JO7nikQ8BYgISZ1bDkgNhEbiT1mchM1skFBD5Sv5sMfH1cPCX7nNc1KuFzVqkDMtWy4c9JFSBY6fGQfEZTzljlSVcQ9uBgwO/wG2G777+UvFXhweSu3YZfXPvIWAQR2LNnry8nhRQGPOGqlSAO7gNWObdysDxVRmhhjR5FWSs+/4Uref+aS7joolX8/fv+CTAxstxZnSZyt1EytRamvX48Bd+3n1WhPEAyEmsyukxxcAiEoDxeStU7k6nQ3RMRdUsqlQwlVSKjsUhaOLZMg/RIBUQWrUcDOtqDm3PuuxnMmX2NJ9vDj1w9ifcDo8oYowJtfZRkVqJHFFpgjZAelJ5Eb4gpbvgmUv7E0zdWyqBiZcyJCq4zNEg5G60nPUAgRGT4XEZ2qQF7QomZ85zcS4MjOujXZD6M451EhYj/7x3/t87Xzr1//wP3WaTIKZe5dD/UjOPfSt6Nn6fJB6spjWDVrikGGjqhZXrw1MgHKyR2WlkJLIsnm7fM4/hIZKhjBoDf3DNIcUvcgFLQ23cCxx5XQOuygVTRtIt5OP8Cw5zSgt6gdAwo1EhMT9dSU4y17oxSJxFCUBovIWWEFBFRdwEpCkgZIURElO+lZ+FSBJLRXQKthTm9XkuziVMbJc1ZqFpb4d4pmSU6jA+CVeampadXbtIaNzW/p5DFJ5MPJvN0uWnLLsWUdseTiY2V9cigDHx4vLJly4tjhYq1QfCsYlmIeonyBXq6epDYpT8FEonslIDgroEB029Z4yMigKg7ayxFmUV45MPC8VTTgwSI7VldAFFeculH/x6Ar954kwkqa9ubdcgIFu1sTRA5N6kYmZTzjtPoKi02rlAa2YWsnax8HC8hQGfSz9k0OV7FOGwLS99EsIqWhR7BAnfcTsJXQkjjg2VTLuvGmYSqa5/wiNGc6gJbD/u+dXVK+5bVjvdQvph2tXS48SuD+4I2kfc+WBm3zKQBS7+kHKsUVluS+oJpv6YuQnhYX8evgtlG2RgnOQjb96OpXzVjynOHRodyyPWD1k1+0s9Uc0k7bX/paob22QapaWtt8+WE9AmRzVE/foRdRgyeT/lg1crtNF+E/JQc9G3yLdZXMExVi+DlpeT2deuIY8Xq1at44QvON/KnYneLVcDtgjRjzSAcQiTGVkdnu2fbcFI2cbWkXY4yCI4Qgp6uHvJdeXoWmqvMR1S0ZsOGIoMPPcSIMqqjlBIpJFFnAbcUaBpYNsiiACF0cNXJ5EeVxLdQorXgkORfyN8N5N9M3ncGmLR0EBa50hVtjEwdHl8HUWcB2SmRWbMcClY+KrOUKIWkW0ZEPb229yXumCwjP00nzZVH0y7mgZBWuTOC2J0O4pFV4ZSxhH8M3SKccQnQGUlesWolZ53TF3BUwmB33Xs3v/nNA1b+JEbUIc//h5j3xnE1PW4OmGr72+tLBCsD5oemtA9WYHE7IeM0bczuoJnqeaEPlivXl1+r8df8/qTyKY0aHEAQfk9KyeCmQbZv3ppYnIkEor//WF720pVE0ZG+3DG1K3hW2OMHtLVgEyYEY52pQNM3z8LSnqWJBTeirZKUDEqzYdH8PbR5tx+AYdwZrUFY+Bsh0BXt6zY3WuTX4ZJ+Cy2j9JWaa50lxZPMp8qj7ntC4M/mc21DVNGU2bXd+Mj4OGv2bDSP0AXCK3lf2j4wQsfR00n2qNsgVYbW2tNfV8yBte6e+45H4Mg0RvZsL2SlWRb667//K5YsEwwOKu695xdWGTfJnW02st0YISGCFdKvPF4NDinOMakzyTgLnncI1sT+PWaHoNbWQtd+tDZ7OuXQ3tfIjTfDt86nKXUWYnA/jcCAblAfIbRHjAyCEtz3rkXVmnKob5duRdt27XPLZEG9ACpqf0054fumv8zuwtDnK0T2DOKUsQd969pyytT8Di3O3zs0QhziaE9sGPd0CZQaK5wTHyyR0IGkv0SmyoQtZ/+e1vp2Wfo175kN2vSr40uznGLqmanmvA/cnj176+gXrhSAUcYMnYQ9KF14wrrl5eGhPSZ2HpqMDtpXLftnP7jmPXRGJgaciXlUMYe7A2okts9pRBaLaClGR3YH/BMoDyOJHPW7Z918474fTOZSRsh8wSvgSms7jpVHXJLxZcapRqPD3+vGdcYgmXbcP2X5d0B5mMxT0+cTQ8ctE3o2QgfKjqcGakQRb6+gRyrefQVbjguFM6ISuisbw9Hdd0r4mBplt9rlIU7HN8rFLVSqbr7VXm6G7VVoFEuXRLz6lat8ExIk1Vy/dcta4ninVeLyaePe88lvP+8EwVPxwUr3q2tuwhe5FmEQLKUt2W1HpAZpoHlP7h9PIRIHSo18sFJXOysfuiYqE9noB6fwk6fbBSGzgiuvvCJdScdUSnHxxas5rm8hWg+BVtYya1Bvz+2JsBLCxtdRttOs8qVG0vVNIYKC1Pv5+XNTk0pKSamoFDO48sP4KQeyrPS0+UO13GqRLF33vdqtuK4Brv3JfekFhXk/sTQJ+NLkA0QiUML8gaPT0t/PoTX85JaxlOcfjTaxZIRxwD53xRm84IXn4CDTtvYFYHfKGTTEFBwVFqM03vm+1tLJtaUjnKd249llRrAIlobZs+bW0NtT0O8EMxHASfGXezDrIEL/Qf+PRwpbOswz+3QNn2cSC9albOpMxioiZ+skciZMgzCGWHpXo+u3dkNTjQ/66ceBpVNWzvL11BUdoBTB2A7kiv14up81VEVTQN/kO8nmQkGZSU/PzCyRTDaYCB0abcIGCBOcVesmi0RaHgmMAajZRRjwV3lKJLsIsxJ0Dhf/xfGrr5gw6JJR3qoB/QVoYelvECzXzenxLRPxVqnYcpM66uAbCMh2tFrkx9EvMu2zIUaEhBP75rNq1cvs0VSKqLvTKkqVYHwm4y0Zy4lR5OStGSu14y+N4HolTwsvE50yFi4XQ5hPI6Fm2Y1AngTLOJZvDX0Pg/w7iPydPu+UQu3nKXdPIDyylNTfKUtZY6i67wn889Iqs67PpQ/lEyoZ1iZNxIQfNzLoT61J7d51sg5PRw1CM2+R5OJ3/DnRUul5zPUDCG792TrufvABZM/8Bkb4M4NcubyL7xUmFzKk7gahDxZernt+C+Suf950giGi016F76QazftJpNAHi+D9xNLUiZA6BE3UtiplmXvdR2ACFVolZeP2Lfzwxz8DSHbF6GTL6Mtfdx7VnEbK2cTbB00humItnfRkrt13Ax+Ip27pOO1w+vsHfP5QLa/Dbrkd5udnXN40SF7CJgGfpN8XWSMSlFL2b0G8PfZ9/f41l5iDSzX+vlKqHqmxyEA9gqX8JOMGKSQ+W6T4GSra7BbbO5qMG7fc4Sxcl4T14UrakwiNahBUNJEZjm/T5aTGuz+5QaX0s6lys22vsvUxz5XHaxGsjFnesr5Vnj4GADO7CL2QDtud1NP5YPnyLJ0zAYLlNjYk/Wy+58qZ1JNkyCXlODhfa3LU7iJM+sEjfhZ52qOMI3YdfwGt+zsCCzbYLWiRlFxTJinP74FIEABh6VelvQYBDPvD8LehfxrBSvg7QfTRJkxDebya8H1AZ5eamsf886FyYwwM08B4p+Itb/0z+k7upTReMr6mmAC8tchriEzUyvf0cyGi1Gh8h+P1ycgDat4/kLzQMyjvWZif6fzAzN6v65dQXirNvO4jzE5GGxctWamJUTrmT154Av0rTklAjmAEKDTf+/H3KBYHLQKGlZ3ah955JpEs5SrsdvFCTSy2GvE5kaaXGZnaIoVeIKOB8qQ2S4TmN+E11GRwpDXvTLXMTNNvywfLTxb+foBkaQNHmmU3iRoa4ns//E4KCQg1zhOf08eKc1ck9BAC/K6qQHjghFAgjA6LJfTH/KEjaU/OksROJLqirSUpzLKHMNa7FC381cXvQEY93PDNtRTjXcYhWjgeId3/LW6Q2rKttEqQT4KDwp3vUnK/agdt1vLd7A5X7wR9QGvrU2VbYB13HRKU4m+bWlPbZNKIwVgy66f42n23nCknu/agZryZ7+b8rj43rKpmeSs1uwNiArSJgxXIqKA+U76ciYpVOtEku5gEVTQJMj4VvK/9QHUuRy2ixewi9OVTwx/2cz4OlhnPjr65FrMLc440AjNBXJLmTswaDeSJ3UXo6SDQ1aQ8C0z6hjs65toytO4zytDkhFsp0HX81ZTbZ+pjESz8fffZpGKZKdsvjiwEBE8lHdQn+F7GLLf+4I5vQVbzwfd/kGhhHqViok7BbrWljr8byvUa+R0Als8u+fEHmHfjZXr5CKMjY2YOFdLEO0MhOwWdkeSk43pZceZKwuISWQLFR4vc/pPbvX4RsCc0Hfr8fzjyrt3JYc/TK1ii1fGv9Ii3A3PM6HPImDTjdcoW6tayseus3sEt0Gydw+dM0m/TByt9n0Qzt1etrV2Xy/HzO3/CXffeHShoSSoU5vGOi9+B1nv9Or4px8GxYTsMQUML4Rm3bP5g8yLdP0/ifTAoq1KxX24IUYDevmN415o3cOXlV7D22u8hZQdzAjg/5EdEgEhRg5Q5Pi3rJA4WYfwq855DXvwuwtH0d5xWEsaLamnL+PepoYM7y248qEfAwFaZMEpNc3DfTcauXL9rb1YQfykY1+gy7TmZIDA15eCfm/IIVjjpJ3Sa8O1qzYp0OSk5YuVKuUG7Avr4OFhh++vGcRrBMvS3913cr4kQwaJBvdL9mVo2z1SD8oJ+DNtT1kw0ZwIEq4ZP3XMT5neHYJGShw0QybJOITWuHOeDValkUu2u61fgoQeLfOR9H+HE/vm89aI3Uh4voyoq6N8ahIp03tNBhOOvZnw8q+TJH06ehvcTJDPsQ9kp/KafeCSmojWveNVKzu0/Ha3T4Kj782vfuCEJNyFI4k6RzM2HNP8fxny65k6Cp5Mbf56OKjC2slaPssTItQiauha2I4S1XG1QQofe1Gm+tvCZpN+eD5YwpdUgGVYKJpr4lH0mA5//4hdSARbD1NdfoH9FnznQVKYRiqR84TXXxKJ9dlkmf1j5+v6ZaV52SoY270ZGkqqwKJYwokVIwf938Tv42brHuOGGG2hqa0ZKE6xPkOYvhyCEu+kcnxIsx4mUC1bZHmeTTP4OeXG7CBMEK0BKA+HnLi1h/CpXIa1ps/VptrvrUkiafcztIkziYCVKgHs+02kmZHdwbDIunCzKMVZWaQs1KAeBRZKqtn1TaE2CxFn6ZYWLg2URrFBeODqHciUX0jdpnyu3xUKKiTKSfM/5YDXN0hbB0v4DQkA1U7ZxvwwiaRAsJ16SfslMmd/3M+YRST9pCdDVTIBgiUTJ8/TTiJwgY9sd8pPrd8dwTjk3CFYoD833/GZB3y1Je5Jy8P57Jv4XFrkLDPJsFY3xh4tmz2fd7ev40tU/4M8veiXLz3y+tdIF3ucrQEJSiK4Q1O7W01755BmSF3/MHzBf0z9OiY5HYoQQdNp5sa+vl5etXIV1i/VjU1ml5fY77+DH373V/C6EcZyXwvNOKK+eaSSrOd/MrLZZiUCdJrnlw2R8GmEihfA+o44Q5UlNU7E4ZDTMToEQWb/rwA+6UONrPfDHw/Tb9cGqKd9LW2xnSuO4JkDMkfzkttu49sZrPCk1yS4OreHiS/7KfEPFGB8JHVhiCXHd888GS+SP+ZpJLbTEDpSvaDItkwj2M2JjyGht1tQ/+KG/BOBDa/6Rrdu3MDvbgYrLZidVWVthkfABgAVMEh8sx+eeYcKlupxZ+g+UJheOpTGCFbSzBqmYtNtg0uNCMNVknttnd9cl4yVBEDIdSZ20NsERjJJm7ueyAj3SYtvlxq3je/teWdcgWEH77Xcz5HBnEU5oE6y0UkPAitbGWVxbBCslLwI6hwgWafngyjF0mUzqEyDeaLwP1tR+4SO54+kc7Nqz/SmYSugWIGrVpoQO5YAPvRJbi2A5RDysd20kd3+ttbCtfN2z1ypBOunWkJ6O/uV0f7vywyC1SbsD27SiEfYoITr2M6x2cd11X+bndzzEB9e8hygyp1g4HzI32zifvGS8JeMxfQ0QvmdaXvzB5xvJR8MIys+3pl+zAiranG5xySUX1x1pFm9W/hiuz3/xC8Qjyp+IEuouKsUfzzxy1SHmseiI8KSX9Djyv3ofLD9sfN69IbPGPzfXImgqFHooj5dpFrNolx3+426ghWuyz3YfLCtDE9PcCmKllIUkQbQL2rrmsu4ntzO4Nfa84U8hF9Dbu4CVK8+lnCnh4XWRFOstr6pIIVz17ftj/tljick6ywydKODKTsRuV9SFr3wxxxz9PK675kYefOjXHLXkRDN4ZI45UiLzsoYv7PdTPlgB0uGhiYyftMEiXkH9XTiWxgiWY0BSPlgmDpYrPxmvAE1T5trmKhogL65eFesobn53k7ajnwk+KjoNfVr3d3h+DxEskRMewWpqHksjT3bgVCmDaDLKk8ih2Rd8x44/POGsD1aafkk/BwhWQL9a+ngEK1BiQ/r416bxwXJxp0xcs6ak3b5eeATL9WeqfBogWDaOWAqBcidz+2ak+10E/Q0WwapYx/+a/gyTyCX9GHS/R7DMwdwJIRLxmfdl7C2P0yXnsT2O+cJ/Xc/8hfP5v29/k/9WKP+8sdBIvrt6aFLj5lkjL/5g88H4COUjWDRfGM6yylVJKZaffwK9fYWUkgEg55v31n7nO9y1/i6iSIbciPNpNptvDn3+P+Q8Aq3LdMpOonnz0nVtkBIfrGBcaWNsOzlkThUSHPucAk2vf93rANiyfas/YsCgNwpqNN1nrw9WehCHlro7ikHYfzYWH6KwuMDPf34HX7/xOqN42TqHVuKaS9/Be9/3Hstt2ltqflItAz5CsKvXM22J/DE/nSWWRrYCCxrNvM65qFJMobAUrRWnnHgCf/2ed/LNtTfy1W/ewglLjyceUpZHYHe81wQWVTrV/5AgWFDzu8uX8ctOMJ0PljC7CAkRrLSy0tgHyw3yROg5H6wJuytRu9HgvgveB6u11Uz+zmhx4xOgOmImZOODFfK7GzyJD9bUvnZfH1cOGATL+WBVdBOC5hRSZprT5NvVmg2NKDyd6nYRBsaW69i6XYRBv6e+58jofbAc/e39hj5YIpEZ4BGsWbRT1g4hc/2K7VdXnlNedZo/6hCsNF+7erkgtcYHy5UT8H9DH6wQ2bR0sQjW5P7xRKtyymcoCzV0NS8gk52N1prbfvIDfvyjH3DBy87nvJe8mNJwCQKEH/Q04zGcTNMI6jMvL/5Q8zX0F+l8wod2/hNQUoqVK8/lfX/13vSKDvix/sjjD3P5v3zSbBhSyrrjmPJVrCwfZAI58swgV97osLJWJAMhrTWG46nWByv1nNWb7G9/suIsmubPnUe+K5ecudYp0VrZSLvKW/4ALbPaplPs6tLsrjmU9T5jabaKaRCGw6OJ1peLFxpOgDtu6OnuId4Z07XsCP7nWzdx1513BPLFlBVvVgC8dvUqzlhxhiViooppwBwRpv0kXY+cPBsskz/QfKBcCZGwrMZGkvbsYNCrLdsfo7C0QLG4kRUrzuSj//hhHn3sIW684TZybXmUnkTmpQ+d0CLm+HP/Ut+1ddETifIm5exggjSIghoxWti41gbxQOPjBWmNLie7CNtz0o91vxFF69T4nzVlyi8Nlyw93P94HywwoQD8QcUuvg3Cx6TapwFt0LDkP0kuK5Ayh4s0EaIVLs4QpH2wynv3W9q7cS7Ruuwjio/ttcqpEMisREhJabyM7JK+vpWKue9CaIT93SzmgMbGsbF089qTQbi0tkiPLpvgvRprKJl+U9qcRTg5DnNa51Dauz+RH5aGLgyEaIUxu5tK+7umnMr4hJ9k8kKitKaj8wjTbikY16MGwdJ4Hyx3pqnsjExJGcHoXnNw+x5lg0iqkL8TuoBpVxLcOOgTnRyjAyAypo88XwjQquwRLCm7KI9XvZuEYWO7HGz5vbVVMDyk6JQRC3uO5h8/9u9sLu7kne9+Gy992VmokiLrJxsr693nGsjD0Ph5VsiLP9i8t30MApOYKchOdyNRvgBWrjyXj37io8gol1KulDLjSlUUH//Mv/nYjcKvDJnvSWlCpuTlM4xcBcp+OVP2ctgLsEBuhml2rss7tjv+FdbYdjwf0rlp524TFdxrdhVtLUKNsxjdwzt3P5aKzH2glNEwd+5s0ghWYLEF10PVRH05BMyQmEhW8KQ1T+ca8u73/y1xRYHzzQB/lpKUgk9f/gn6Tj6ObaVdRvCIRNkq7d1do+nXInTPFkvl9z3fAJnyY0XY+VeBdhHgjUXmBEPUGVHcWERKwZ9e9GZG1E7+38eu8t8yEzNk9rehFbSJrFE9OqXvf2Xr0brPRrjeA1LMZuO2HX7AupHTKc3yeZe0ws6PM4mUs4nyERna/VhywVijzgiZlThby6V2MRchJT1dPV5AJMhRknJNGZQaMfeV9nU3eZg9pwt3LqL7vyrMPaVMMNPZuS7fFhMHTKdro81BvfnZ7b78cPnKHfvRPjsRTGpEoZUi35VHD2t27t5lns8Ktg1tQVW0sXh9OftpZhIExDuGPUJijmFJqiIklCc0xnfKjEtzdJI5g9FFys7aZdj87HZfXwGgyyzoNtHV9yho72xPlGCn0GnTn1rDmN5tfPOEYNfIVrQ2FntXfpFXmF1EdWe0xduL3tBcML/TIHci9IkLCKs1I8MqxRfKKnHaKt1CSnq6F/tnhsu7QGvfVyCQUd4XObZXm6NpLG3Mz7NS/dmMoE10MKJcf0o+d+UV7Nmzl0s/9mFWvvSFjOhdGP/FGG2/p2JVg4zUIFjPGvnxh5u3osmvWLkxZnYLmnlRlWIQ+/jrd/0VH/3ER4m6BfFmo4yHB1UD/OCb32Jg4C5cFPl6ZCzhq9r58qnO/4eaz1VzzJqYqpGqjdOu3bFVRq2RFkTg90apFH5+aZo/d56xtC0c74SGsIR3AksKyYODg+i9M1OwuqOIpUcfYzITiWYYatDuesiaaOjLEGiWttXeggofcFmtNVd97gtG6Pm+d0qTefzyz36Ct170GmK1maxI8IGexXM9s0yPpDwbLJXf93xI/6D/g8lJSml2u0iBEASTsYYcFJZGfPBD7+PsFUdx1XX/za6Rx0x5Mv09BIzrCkpr4u2xmbQ7JVKYExHaO9sRrQbxUHov+a68t+S9cJvQSd30fnvfIFRKTxKXYrQeNxNgWfnQD2pE2TMvFQjB6B5jvBS3PGrPIlNot1xjGdgoMeZT5akqQphYS7JT+ADDY7pCCiDRMK97LgiztDW+fy97RzVaQWV0wm+EkdLGxbH1a8+ZQpQatptmhM0rO6oS2dEusqiSMm2XCRKY7fTSisrIOAvz84xFLZNlVR2sw8o5ZgePkMZ6NmNakc1W0QpyrQJNE1opYhWb+rgQA0qhFKjhmD0Te7zSpJTylveElYdzpCeN+W6nBAGqrBhRexAC9tGCzEuchDA7kQ2fuSXfOVJQth0ihCDqLqCB0niZSbsc7JZzQ/o65C/qNgTas2ev50tRdQqWKXdo+2bQUNZl2kQHIpsoT94YCbvbnmPnjYU4Tn0zjocQOUF5PDko+aZvfourrvtv5AK4ZM3FHLvEOAhHkVn56O3tMRNRQ3noEN5ni/z4w807wEQDQ8MbjdJjwQbjP6WRecHb3vYW3vzW8y2yZUAIrXXguyy44Ztr+fy1V7Nt224/J9fOxx4xazA/PuX5/xDzpGIEhqM8nYZjzeDgg1ZLNOPNGL+mHKWt/LWK5cTYBE0jeg+UsbtbatZiCQAgNDvjEfT+femqHEDfmt/Vhdbu+USDhvT10DXRNPzskQxXwUCDdg+4csQcyVXXXc2nrvwUArsMY5OwmlS0WLLm/e+nv7+fjRsfRUhz4LOKY5zUamgp/BHJeprzHPi+U6CccqSTycMf4mwHy4f/4SNc+NrlDA7EbHxsEFVSdhwoLxyy5iQYZJfZ0i/dTqqKssqDpjQ27D/n0S+lieM4UdKCpPRepHfEtuXnzeTsDKqcsM6mVvjJSJIV0DEnBwK6FuSM0iiN9HJGh7dQpdlFmO/KeWdMA+HvR0hBu3Won9U0Ttn6WoyOjHmkZslRi1m8KI+QJtClUdoUooqJdi9AV7UfCwDxiLNe9/vdlrJLIqRZmtpHGZmXqFLsLUFdVmRmCbrmGl/P1s4mq5aFaJtDbIxyWSpZ2mvt+1NKaZB4DILV2WkUMKNQKkNjYQIlglEK5rTO8VvHQRs6SLuLUCb9JZyQtkqazAsvkjvELBy6nZyFZ+gwrEZAmOVIF8pD236QQpDJVEwcLAFzZNZbxmpEURovGaUwYB8TjNQKOhv6w012c+aYQ6y7uyPG9aiJvO7krZ08JifGk/JE2pjujKRpZwdW0cujy5qehT1euV7YM4977rmTu38xQG/vAt73wUtYUjBIcBRJioNDyQRRO68E8vnZJU/+0PIg7RgQQtj+jf1crVSMEPDev/8b/vRPX5Oat907WhuOuv3OO7jha9eiVMyyE44yHSyzqfk4YIdDnO8PZ97Ua7faGUjlejkN0JTDynHplUZfnl9etYalgPlz5xmP0momIZq08FdoeYQan5QdqY+KxnUxxCxryLUEDqg1SE/t9TBppnW7Idwc67+fvKf3GIFx89qbufVn63ywSSdoHVPJCC79yBpe/caX2uUkw5yyU3ii1llqwe6aZ9pS+f3MHwg5dIM6Gd3OZ0VIg3ogzGT96lUv5YUXHG/Kkc3MPUIiezrMsNEatywc7xg25QwrylpRtcqOs/ikEIgWszzo+Eckw8kPvMr4BAgYVhopZqP0XqvYa4RooVwpUdZlP/iVGvJ8KKyUGlFxcmDv3l1euTK3FW6ij2Pz7qxZZUoqRlTdfYjVToSAHTvtsmHrBDkhknP4rFK3VymUKoOGTLWMc3h1Zz86BXFo+2YA8jLrlVvn5wQaNRx7ITuhzS6iKC+tMgMyJ6ju1yhVAmGXYv14teNRYFA/m/J5A8dnpUB6JUGTwU3oiu3bY4TLoxkaHqIqYFyXAOMLN9FcMcFmO02bM1pTrpR8feNYMbxnG1KaMk1AwUT59sqCPZqo0yKf0t7PS7M7srQn9nJWoykNm6O8RE4wUtrqjefyuKWzFMZHNitTjvAtrW1QLVuLOfZtRWvvg7V9e8zC/LzEuBSG30S2apVR6+Suy8hI2LALsYnNJqrEW2NjlKhSjaw3SuwOe5QUwFnn9PHOd/4lhaURSik6I+H5xL084/H7x/xvTX66ZVxnoERRhCrFlJRRlD962Qd4zZvOx+ru3gjRJAikUorrrr+WgQcHmRfNM2GfoohSKuQTwbz47ECuEiMcsnM663GrGvRIVEWKfnZQWV1SGj3AjmuBYOfuXTTNi2bT29ubWDjWoidEYOzvUghcHJ+6ykyXypP4LnEWDIcLuWqEuAVIHMky33Sas5/4gE9+9p/52X3rjaaPRmntLTatyhSOl1x26Qd4yUvPIFaxcdirBHQT6atH1p5xS+X3PV9jGaf6QaX4wi1HKa3ICsHLL3gZ71rzBg+VR1EHpbGY8shONO4IFIEqKdo6J83gzEJOdhDHRa/MDKkiSpXMLrJWGBk2ikJcij3/axWzbWgLVcaSMcxeI9zKpj5KbWZY7WJfm0XCcuZZpWOMwhKjtFk2DI0bVSqhtKI0PJQoI1qTS1y5qO6fIN5eRAhhlroFPLbpATpmG4VlZGQHu0c2U9EW5rYK5tbtW9i7fzcIKI0Y5TIrRaI4qZ2M61HXICaaptg29Ki5VzL0L2vFfsoIjPN7rt3sSNJoRuIhQx802+ON5lgeDUW1geHdOwziphVKxWwbehRd3WHqA+hymfGxPYyoGI1m2+6HGVIxqlTyvEC1zONDW3xf5Zo0FRWzVymEKDPBKOVxxXB5lz8mSWlFLiuYECMGHZwLOVENTrwwcuOxTQ+AmERr2N+kGd69l3JliIpWXhEbLu3yuznHJkyb47gIQL4rR9UiZjIvjbLVDZlMxU5eRomJR4qM61FarZI+q2mcbdt2JpOX7SutFXO6jWP+LDlBydbDLVtsjB+htEeZ+GjCKMxlKgaRFFDSZql5PDuClJ1g+6qaSc5bEwIef+xhyqOT7Gux/Kk0F752Of/37W/1s0PtQc9eyXrG5cUf817pxi532z4ra4XIwSn9J3HZ5f/CS1aebowpN78GeofA/H7z2q/z0zt+SWtVsEuNGr9Kpci53bvuxWnmxWcayZIiz9FLl9bjVjXokZ4wz2tI+V4h8L6lzu9MytnMnzuP5t7eBfSe0MtIPOiDiilveYkACUgUET+mZ5JySRyaWk0yVOIO7UrD39NIltfxau4LYlVCkkcVFZ/7989y9KcLxv/BhqiNNyuixRKlNDLK8YnLLmXkLy9h/X0PEYnCzOvJH/NPf56AHxK+kJ0CVTFKR6xihBCcc8bZfOgf3m6EjLPMtOb4405gSgl6erqZGGunPKmhGtF7vPEpFB3w+ldewBObNtkx0oYqDQNlTl/ej5TmuytXvQAVazItbcyZ38rIsKIPOKWvD4CFkaC3t4AulxGZPJmWNqqzInrLx3HuOWcB0DV7HqeceQrVcTPqMvvbKE8M05nP0j7foMlzunL0L19OPKSYKmdp72ynPLmQ8fI2ek98PkopljynhzPPPA09mUO0tpFrEZQntnJG/8n8yQuXm8k+P4cXnfNiRC5v2qQ0QkRUsos45oijATj5ecczUqog813EO4bJt3dRnhhmRY/k+c87CQQUjp3NC19wPrkWQXXWOKDp7e0l6u5ksnUvWvew7IRjOKX/JKToQpdLdB+xlJHhmKi7m6OWFkDAWWedxtDCcVrLLWRauqxAeR7dC1voPf5IAJaefITpk0wOIbvQutd+7zjzu+ygf/lyuqOYnBDIfBdaj3uncyFyoBWnPf9M8p2SqXKWtrYMCI2qxhx3xLFGTswWHNvb64QaIgfDJcWyU1ayov/5CAlz50heesF5jJQUIpfH7UAcL2/jmBONj9JzTupl5crzUEN7TfT2/W2UxoZZuiRiWa+hcXtrB/39fZBpAxYimLK8Mcxp55h4bL29vbz0gvNsQFpTztjIGF0L2+maPQ80nHPuuQxvHAdyLI6OZtfwMNVZ4wjZwpmn9wPQd8rxPDi4ga6ctPQbZiIzyezsybigbj2Lj2b5Gf2okQo983uozhqnsKSbprZmFnbPT42fF734fJ54IuaLN1yHYJ6fpJ498uGP+TC/aMkRPLLx1/R05akK2LjxUU455bm892/+it7CkX7uTM2rweT/2c9/huu++GXa8iL5xgKJbtLJ0lk4P9tfBQFfHDY94Kld0XDM4hMOrstktfdblQbKThsRXkcSnP2iP+HEvvlkyqVq9SOXXs7Na9enlrr8MprRitA6Rkq4Ye1VFArzDl4Z4NNXfJaPf+oTLFx2RKpRYWW8JnkIeYc/1t0Pri6l88ITS6nYwPBaUziqwCf/6V84ZtmxHu7zSppNg4M7uPLyz3PrresR1kkjoRdpiK9GmUzgUlLP/zF/uPMJvyUop+mHvv4TuPLKDzs2SPgjUNrVDhBznFIONgYpaIhHzMYQtQfkHHPfjjmEhMCVL/WM4yGHMFt/dW/EuHJCHtI6/a5jYiGTv1VcRsoc8Q6I5oBy9bHLl1hBohTIgE5ag4yScvzqov2+Hf6+virGLxe4ekmRPOeqF9Z9XGuzYzItm1E6ec7RDvAO91q5YHN+uPryFhZMSa7dSpkynGEpQvq476VoXUZGyblFDph6IoYjo+RbUEbIXKo9YfL9RdIPQuTq+tzxhEED0vyayLMaOguIbTnC0issK+QJHZTn+MfRT+3BbLwQ6fq4NjmaSZHwjVKWPppUvytlLHm7Edb0qTAIlvdh0/DPl13HjTfcRHisWK1gfublw+9nPm1kJj+k5x/zu1YxUTQfpXYipODFL3oZf/p/V9FbWOAHq/uG4UHtN/R89vOf4evfusmfNWjAiiGEyAfyNqxfWskC4eWT4f/Dow/MOG+/j4YPXPI3vH71673il4xvq4QBxeIuVq38U0AGOoEInrMIl1a8cvVKPnrpJTQLCd2RtAM1KdytrUbdBXsGkXlm6xNbZqxgdUeLWLbsKLsrx3RKVHtQ7jOswbpgaC6yMjkYeHCQf/vC57jysk8Hmna6bb29C7js8ks58vJr+dbadcRxbAjvy5dooF10MKZG6zohWcutHRSJsE0sDfd7bT60DJ9qngOU/7ufdweUCmEHBXD8iSfw+te9jsHBCrnWKuWJZKYXWYHO7CE3ZWaQyiiM2D6P1R5EtRVdAZGFYkWTaxUUhzUiC3FsftdFe62YXWzlCU1l1Fxd3tzX5Fol1YwmU01+9+VUtKlPJV2ee746ZAVYpgzVHHFcIdcq2GRX6+JY15WTaxXEExnf7um+V1tP87u5xnFyf44UqJKGTBkTSsEgQ5mpfOr9ibLwx8Qkwivjd6qNDAvvC6qLiRYjspVUfdx1z4Dy/RXHI/ZaQ6+i9uUD/neXVMkeg1PT7sFiTbuLI6n2h/3RmH4Vwx/Djt6N6ei+p1y7g/plquY9x1+p/ijWluNmWfO+KmH7o4LIyrr6Jsf1ZMi1Sk9X9z3HN46fXIpjwzcA20fNBgLEBOgp5khJsfgE6CnycyLOOO007hsYpDj4uJGrqUker8Aeuvx6pvPPAvnZaEWHHGYjiEhFCJjXPZddI7vRQtMpAAm6uoMzVvTxxtWrWbHylPREp0PDyZQfVxQ3XvM/XHXd1Walx1oYJvRJPgA9aFg/r9wd1hUsnlLeaI6aKdESKFfp+rv0wK8eoWOeZHSLo4UMED6sPtGC0gIpuxBAs9YwOjFWVwmlY2OZjMTeUVMpxSMPFjnrnL4ZKVg90XycFpEozjqBDWuVrGcgn5y96IS6QAhYv/52PviJS/nrSy6xZwslyuGIUnRHEULA36y5iO4FC/nat75OXNyRUta0htLO3fTMPwIQuB1FslOa8+y0QqSUMhowQ2h5pJnKr2kHlkyjPAfMB8x2wO89c/mDXQ/0vlkbN1JQZAVqu+KhBx7nYx/4tAl7gGqIJNQqvYT0Cp5zPNP4wUb9mkYujGVoLakG2OsB3xdMkxJ+bvxerWU3ff0Odt9J4BBuT/la0Ei4VvFxrTwhpyNwo98P1v76VFufNJkbFDxNfx5avgFBp+n3GfW/6+pArlkJZvnpoMVjEKYD3PcEbJx3qDB2etpW2sXC/DyyUjJiZaEgLbfq5dqB5dXB5NvTnX+65eehyLeGbjHk0JTttcpkptnPP49ueoxCQVLWghEVMz/q5C/e9WZW/sn5Jv5j0P9aG/TW+R0JIRh8dJBrvnQNN3/zZnMe5TM8f/tx/RSvAEqXaQqP4Gg4AGD3xGZ2bbFB2FWC0IWySGmzwWR4aA8aaNZas29swg9SKQQiC0IL+5IdFFKkCj2oMBOCto7ZttPdgY/JoHfC9pldew2RJOGRNmGZ8RvfvIGOzk7ec/F7iGTynogiw4C2E9781vN5zavP5/LLr+CGG25Ga8Wi7uewi91IORfnaO0mUx8/SURBB4ka2Ss8UydCKbwyo+uTg5OffVd8P8mG+YOXIzHrXgI1AkJEOBbWGhPhG50+S8qOA41Olr/C+7gNHzqZa1x/IVJ56a7u/ZprMleJhle/1j/N+9o2xNXLSX2n5Dd63y2Lu3Y2vm+vtn4Hqj+AlC2UmSQjauhkJ3sfcd1es9IEI9aCoL414yBFT5lS1lz/GHbWAd3CvDlTMKPx33Misxp+v7bfwvrU9Och50WaX9L9VZ+v6z+R7g/HP55Pa/nJf2+6ayAXaxGRFD8lk3qYj+RslNprTiwQ7cjOAmpEkdECIaJAp5T19PXlzUQ+PTPXp1t+Hrp8q7lij30REhvVlt3xboTIsmjJEezLjPHgQ79i2dJFvP3ii3j1K1dROF6mdQs/V+WS5T/g1p+t44v/dRUPbfq1n8/DOIHP/JUnn7dnCy47/tgalapeydq3ZypQaqUvRymF7IzQOrbjRZHtMLuGm0CwYPGRlMdLfmnW9IvlHqflKUWnTD52oBTCam4iC5cF/fUZ1nzxQi7I+50yEoTgP6/8Tz515adMtHcR7B4Qpp3OehHSnF/4gUv/liWFiEeLdwPKKJf2qA8L3AURk3XKInL0nzYvnny+Vhg0Eg6HUv7TnXfK+HT5g72v1EhKiRYi4c+50SKcdaaVebHe0sH/nlzD52uUogZ5EMnzykz//urLn+b94PnU+76h2HEEAlmXr30+LKdReXX3D1J/pbHvzyKDmRRS5fn30+VUVCLN/WTSUMkUQd5NOrKGXjXKkM9LKsqQxH1P6ySvnZgLv6OBULmaQf8eMM+B7+O+pxvnQ76s7Q+dKk9Y+gj7XJIXPt/oGk7O9fkUP4n6vDkkXRDHe4ljharYSUcb2aY1oINxU3N9tsunp7t+hyrfQmPRkLOaoq8QAmnDpuzavpWNj2/kLW/5Uy6/8l9401tWI3tk6n33rlIahDstQPGf117Fpf90KXfe9zPPj84IE8/Q/J3ka35/Mvk9Zlnz6N7eRC9INJkULXOtXf6ZRMmyNLNHAzmFYsH8ToSAJinhuUcvI9eWAyGSyMFCGmXDHzJvDlAdT1XgwKkl12qIMK5hKpjkXNW9pVRrSf0285YmQpi62eMnnOIqrJL1H5dfzobBQR/hWZPQwU3YWsPrV53HF6+/nEs/egndkWTb7ocpxoP42ERap44XcMuTXlEzhEnn9aHlNQe+Hmr5T3f+0Oof+Pxg6K50jFKKMbUrpXzVXrVFtoSbDBvdd3kOlE8jBMKX0/g+dd+rva9T5Yua+ghE/fcCJKW2HWKa+jKD+kub95a3nzRlA3qlf29IH0L6kcrXlaeZhl4N+kPU5wnfD8a7mEl5hyGf+p6Yvj+n46fkKjgQH6fpX5vHt3+6vDhA3pUlvW+t+TXqlCzqPiKQZ8KPSyffvJx7lsunp7t+h1K+m6dI0bPsr2DmHaVjZCT4f5f9Le+/9BL6+48l6hap/ibVn+aHXz5wP3/7N+/liis+69GsunnUj8dneD7nyecdI8usTI2PMDk+L43vNWeKuvGmK3YOTxQtFwT5uSeaHdWZarVaHRyIecn5f06+y8SCUFp5yFkrh7iYTurv7+XaGy5n2qTxna7QXHTRRay/Z4BoobQWo22k29ITEsu9/lvMuyprXWZRNJ9RvQ+lSghMlGwnGJTSrFz5Ev7izX/BaSeeZN7TGpo0olXWk0FBPKR44DcP8Z1v/5D1636OQ8VceV4A2kGTSLGEjm4MucnnyV794NMNrodQ7m/rmqq/lwAzr78rQivt3/WTm3R82Jgu5nHRkH6+X0JTstG1huzuh7Bf60xSPxmJ4LOuXUF5Tuja9ibFC18vp/yE/M4B6lN7Xx+k/qTKb9QP6fon7+t0u+raH1rsosH40ElNU/SqKa+mHkn7kudS7wX9Ubss9pSu09an5jrN86KOX2qumgbtdmQJ2lfLVwkDz4x/D5CXwSyttQatKY2XzTFRYb81GL8HlE81/P2My5+nQX4eqnzTiDrlKxk47n14yaqV/NXbL2bJCaYvjHKRyMJYKXtahBkrGwYHWL/+V1xxxWfNRl7LNx2yg316Hxu3D9HT3VOPLPEMzOeHoZ/Xfv3rFOYtSuTDhKqb1y+++B/43k2/oGdhDwaVdWxv4tW5YM9KK6669nOcveIoml035tpynlhuUhEhkpOVlIeHKJV0jbStScHvEsHcttm+Eu5ASS8UqRcCz8TVVXmXGk0sPCk8FAjmOI11625n8N77WPWmN3Dxn78l0HbTBFFKIYWkcLykcPxyTjvjeIqPvZ5vrr2V29etA+Ckk45jx57tgGY/ZWaRbBlHt4CcTOdTs1s6v58y0r9fm6eu/HReHLT8ZzY/DT18/sDvC1pReg+yYH7ICkHFCR+tiKI5aCYQtDLGCLNscDwppKWT8PQKr9Jfpf2OKcd9OMlT1x9hygpJRWt/de95Hw3/vqz5bi4YP+HVyFZXXsOBqVtATCbXmlT7nQPVP+kPV67AnK/orrOSfGp2khhlwrQ3qW/STwAZPYWmCSHyoKsgMiTBjjWCqRS96uknpql/up9q6V9bn+n798B5V4/pyq+7X5NvlFL9T6unj9blJI+lm883vrqZfNr601pDn3Q+K4RxZmc2GuVPApGe38JrYy3iYPLpwPLt6c4/3fKTQ5JvIT33NWsy+6pMak2LrDJZ1pxwwtG86y//mv4VvQHkWG9sRHZlJq4o1v3ox/zyjvV857YfEvVE5ngY6wu4S40igJ7uPEqV/K7BZ8M8nsjBJ5HHHgDfXHNCTWsdgYnj7WQyxq9NZNPGmT+Gy9J2njTnFDcDCNlhH0g0VXP8giG6UTSUWUZ0fWyfO1jKtnYgmkjWNkNLLbRkazXh31JeqRJR1OMtOvN7qOyQ4sZ4JObaa77IrTfdzIc+dimnntznrQBnLTgfK5ei+ZJosaS/v5d1684FzPle7giKlrYMk+NVfxXCbLFN1YOEOZJ8YMhPkx+b0MyaEuxvanw9cPnPrvzB0kzKU6rk6Rreb0SXmdDP9dN01yebnux77vna+jTq399W2kcLzUzW5Wt/b9TeMN8u5jKi99Ap5tR9w/0+pncfFvodLP9Ur0/1e4crjY9VaWvPTJufaTum4y+Xd32rddlPujNpy3TjqrF8Ori8O9z536b8PFiqe140sU/PAiDTZHavTY5XyXSOo0daEJ2THLfoOWZ3IGCO/LL9PmEV61ajECut+PWGQf7jiiu4b+A+v7JSjDciRR6BWWxEa7DKhLQ7DJ/J+bveZ/bJXZVS9PWdXDdnT48gYf0fNe2yg/1qLPW41pqslEzaXYnN7qVooaT4uDIP1SFMWGVKkUvlD54WHtljlDdlypQ99oBX86FnXPM1io6q+90r+wGS5XYYKqWJUXzoI5fy4nNeyNve+nZjAWgCSz2BL0MjLhVnRBca92MtHP3HdBhT4ekrura/ftv537X6N/hdKxASvnT1D9iw4XvIfJ6KjYgO0C6yjOmKP6D6Fa98SbILqnbcPFn6/LH/nt3t+2M6pOTnI3QKoVn7nW9w6w9/wODghpQCJ4VE1yqF8kCI0LMTuWKaPNqAIUf09KSXbGso5v4U1TZk3gBRUuDjW5qijI4QFSSdnYIWewqCQbByNfAYzvch0BQxfxc3FYnjXUTRPGaiY83v6vIwGmivXDld5JnVfJO1a8dEaZ8LS48aTdk9p7XmM1f+BxsffYSTTjyZl73kfI5ZdiwggjXcA0gZAetuvZdHixuYmNC0tgqa7TdmzzFHg4zuKZMVVSo644/3IGjHPjTNf8BSzLW/lh5PNV9L34PlXb88U9eZpJbWNiYnxhtea/nryV6no1/tcweit/vb1adjTo7rrvsyg4OD5OwzZa3JCZlSnoSABwc30Nd3LBM6wxyZrWtj2P5aejSq5zPRfweq30zyT4ZfD3e+ojN0zMml+CjMH2zc/jHNLNXSy+VH9+2no8ucJdp/wun09hXsE7oBEJJY+sVdW9j0yCauu/5aHtu2mWKx6FErhNkF6tZlQp+9ZHo0fzwr5u+DIVVimrwQqFiRa2lL+RzW0UvDYHEHW3bHOPcRczeD2bUpvG9jWWuibuk3BxoFKwuitQ1zHI5BmxI4UoDOIETWozpxPEwUzSyae1a21wQjE34N2KxZymeBBjz91WimDi5PfLY6/n/23j1OrqO88/72aGb66dFlqnWbM7JstXzT2GB7jA2WMQQZMMjmZkMCBrLEIVlumwSHbBYnu8kSsps4by6QbPYNmzcXyO6GSxJiQgBDuIgkgAg3GSdmbGw0Ats6siVNjTSarh6Npt8/6nLqnO6eizTSjLDKH7nm6XNOnaqnnnrqeX71nCrVTTfC2up5fOOb9/ONb97PF3b9M7e+4pXseNGz2wTMCe3cu2/uuY+/eP+Hcjwb05qKqJYJKBh9bT30dheeInm07HxG6ZAvVfML9QiiVaTbil4rfVLvB3BH2uTK68S//PttoClhbcYYSJINpPooFbHngXr0GCJnx9G7dn2ZPbu/mVva0XXtPM3MYz097V/kfKH9levvk32+nTwvNJ+vfC41g8/GPBpPOf0vGCYQuu2G1bKK2149wjtr/8ntkZbhMZ79gg1m/9qXvs5H/+bv+dI3drFWKXQji53L5j+LyrTOi7685Thvd0KyaHvdI1nrN20IRlPbJHYOLk3XA9ikys4IFddBQugzqUjY/qIb7H4WlR7Xc14nBuYKdudlbY0LrxiFeaV+FxxnZUIwOjvLKLM0lwuSlUeovDSFQD5/H8KEngCmkQrQKzBlSNOU3/it3+BDH0543s0v5pYdN3LV0LAzrgw4HC+GIteGpUVQsgFjjjOo/A65mbEbw5xeWfnOzoakPDVzWSxaZXI/Hzre/HJJ8mL9ZBbazE2f1Pt1xpeW96u562MM4j/9VoJJNcasQIliVb891iNTjs4Oi5Rl2KwXt/moMahKEnRVhsCfjvYvcr7Q/mrhdzQXL4huJ88LpWeTz1g+loG+ONtyKfaTpZW7rkQY02lmDZD/04+bf/jcZ/nT/+8jPLD3XwD74dYRZ1x5B0W7ed7PUnFsMmH8+XHFspivMztijrzN/QADSTKnHXPsyGH3YYOx9ozbxDUGP0T5zcp7gn3U5XvhvAsS6pP1MOriwYspRR0nGB/YNY90/fDVqLKyjYk7xwlAJjQRE84wTQea4vXABUMOHj2i7a8lQ19VSNOUj33wY7z5zXfy+3/0h3zxK19yT0pwSnxJPb19zjFRGFaE+7KdfFVES0bnNld0tPG/L4T2z8tZSquM5lRoz8+ToZcyj/nRjo7un4s+6TzmYzILv9rwWyWE7dSN2GMorA7juw9/P2tHZFT5A4Qtwhz9LoLqT8IYsQc4n4n2L1K+0P4yMX+Xu/x3ev+p6q+lppdWv/m5oKoSZo6sQXmrmSjHjqfPffyfOVz/PkmSkCQJT2iNqRO2DMrABQIdlhgjJ5/CeFzq+TszPueg4/pirxtjqHTP/VHJY48/idb7ETw/ythd8215Xh+BYWP/2mBgdXur5/zzB+xWDdpZqt7jcMt49pwcSNNRHh59kO3m6nmjWFK1a532uId85y01cuVN8s5IliaY7kVjTNnTw5WqBl4ZA8lggtYavf9J/vt7fotrLrsG7oLnXX9DJrCO7xNH6tZzd3Ux2liPXpsgJFnneX7lPXmcsGSDZCF01ryzkzZ5mpOlzVlKz5c/s8jDYr6fuPxiXrw/Hv/hahgjgwX90Hq/U3fReNXuWKqw7xnzGB/LqT/NSdA5/p4Efar1n1f5ZM9JUU5PRX8tNT3X+DtVOpJ/aU/jVoYicW9JJ+QEB+oPk6YpXSJIv/3HlMkv9+Hnl1jesgot9Xx9UjFY7fJI16xaHYMn7dP3Rh5mTDeoKm9kNtwVk8vrxrBpcDA81+2LveSSSzPrDG/hZb0lblnP1OHxJw7N27gy09PBu/TlYIw7y0hnywNFY+tM5babcohVfH29Ws+EmQBRQciyrw7tp6p+PxC7LGERLIALapcAsDdN2bv3MZ53fdYV0tKdBuvBK+uJD6hwZJHxfAv9YbKz4HK/x2khdFzO2Ud7T4VIuT91aJe8PDj5ILq/Lf84HfyLS1fR9by8x89rY8BAMpBgGhqDV6LRZENhXEZ0Tj+5naY9LWXBNDyPOsv/Uvdn5/6aX3+28neh9Kn2t2ktjw7PSys9V/8sf/p06zsycELydPZVH5Sadft0eNw+oI3m6MQEew88zNpBhdYpdDlEhwhMiPrR73tlXIH5ZXo/X+bppc9ppWP5i6+732u1GuvXJbMaVwBTXTOWLyIWGZcyfif3EN5gNFWlOG/zlvBcQLD61q0Ia4gKlVNelse2kvUIRpyPkSWrV3He2g2kaYoxBh8wLra2y8YSbo9kwUF90PFB5yx9cJ+xYlDKrs1q44RRWY9iyhhMwyAlkEpvR76JOGPTTSZom8cCb/yY9t3id8J3nkyse3NKODfpFu7L5eYspTMlbpMu0Jny6EzPdr+eo3xP6yAn86Pj5zNPP3iKof9mKS/ufx3dn5MLcxL8y5CI9vVvVz//PNHzMR3/lfcgAWtcubarfoUeN7aUSCkSjcuAWPnjOxz//JiJj/WYU+5b2nOq9FzyVLg/119z0W36M7xPovfl09z0XPI83/FDm+tE8tpGfjvqqw76bdHyxXz/adZ3mra00SZwv7t7nWN5HRscbK8oUZhSBgxkYAcRyEAwSqyXo3N8mD3maann7w65tKeL+kekO7Zd83Lsnps+NmW/aA56KLMHigPq/IvPC3+HGKxxreleZUgSG2Ct+pNQAa3HUf0KnIX2vQe+6xTg3CkpK1YNrEWaghKFUAnroMEyDp27dHTsWWXXrfFjL+eNKxyiZ40yQvcEz0IEU7KDRJSwsndVEOo4rVpTQWuDUgkYr08lZ3FDkXb1ytECxt0n8XXl6Og6zJFL4f4O9KzPK3e/avN8xoe29Z/X8xEfAvudUvTGCnayDuU1FSIqlAkCTQXN+D3KD72Mj5LdntHZddtfKqIp0P66tKVD/X1/+vf5wRu30/EinBUqYmMcnXwQ8U1cQVKUHxPzO+Kvf09UrxwtMW0rnMmb589ctMrTYeQQ2qXHTZADFdoTy0Ul1DsgVkhOyeXq11bemLu986Ila2fL9Vb+rh/IlK+fL1XZlmV0KYzb0KY4FtP4X+P+dPIb7exfbK8U+kNy9Z1lPBb7Nxrf/l/+zElx+l1F/yQbh05f+vdLcRy36KsF6qMF04X+60R30j8nrR9PUt+aolxhv/4TwNTp6j7mVEAWUxSQxTrImiTIj5+3MiQxc16ycdNhZYdivrTzt29nS73aIN72q+QxS2vDlq1bkNX5bari5JHxh0ZGMn3q7Bi/TKj6M0NLKcUPHnsoPB82GpX+45Sm66SpBiMYiS3XJqahw+SlzSSmPhGpxs7JGMOG1es4rDV9Jcsc5cstLg+y1JbwqdG0WM7ZHHmM8bb8mThSt/6cToPSsZ67cauSGnAABZHnjraeutERgJF9naldPTzQFWhXL03eMQrPh3JN+/KKNDoqR9CY1nLj3+d6f8v7/H3R78QOnQQ5s/zREf+F9MCoPcBba+rHT1BprMIfAG2XkUCPx0iJP4czQ1SycZDV0xjHJ8cvU+CHKbTPBP7GdJgzc/Unqr+F6j0ik7jxZ9/pT7r3E5eSBCkLlCE9MO4GfBljTJATYwjLCpABoVp7futZ+s+1T4r9KK39Oc/cuLabukEqKkxq+YNlI36F8aUD/4yrc5KsRmvjdJf12HFjavZ6RHK/oNzJZeCbZOUFOTGRl9vk0X2PIAJKrbaOrCirWzFhmcH4MnSKUonjR4pKLH88EhHO0ixlHnk+NodML7n+M246MpHchucIohTpM9si365sZSPWd75fFFB2bW5YPe8m773791Lpq4R7Q2yPm7YyPeXlbp76Z7500B/t9EkbfTNreZHcLEg/ziZ/xfrF468zbYxd6ajjY4I6zMPTIA33fKUwjy2T+fNkaIryHc/HQhv5NvgtlwBWSYWk7J3qTG9nFJijoMfHg15W/YI2dYSKHa+SMDY5RtWdWrB29fpQUDCwrrrsGi6qbWUFOvdVgd+HxmlhG9i9dx9a5ze665REhM0Xnk9fJfOU/Fbz/vrSr90uVl6wrH1eNx35c6JrjKSWdWkTYdKMoaTCMVOnT6rhmt3WzG9vpii1ATb971neev80k3TTF/JCj7XNi+9rV14ml700pSt7v5mhKTKv97etv5mJmpl/n29fXN/4ujFCWYDElpMkA+zZs4eyUjRxMUBA2U1WW7bVGB/XbOwXphrtym9Tz0L92qWsHzw/ugq5hLPojpk6A277gfHUql6V2EnWG+AAKqmiqDCmx6iqKmk6hj5gHReV+HoYQDN8eY3mCRNikmxmz5Kbk79R/7Xtd9MLMpXr/wXRCGWP4jQMUhbSA5qmM59bPWYd0ZAkEuq5OqlzvG7YmAwypsqsFJlnfaL+Wyhd7Hcv/2aG3v4unjhgGBhIaGIoUeXAvtQ+IQZjUowhGCNJokh1SpJUwYg7hLeHJOkJAfyIQakeNm7s54hMYtChH+NxNnv9pEX+Sn6aMb0ZZNVOnt39ACXTS7m/j30Ppmg9SjJQA+wkZBrWeUwuTEiSCphjlPv7GB/X9LsVEtMwBT3VXr/NRc8/b99vs+nL+ZQz//vbpJw80UF/tqdhkDE9RuKPtdN1i2AVXiurwZRB3ClJbZGpsywP3kBoTzt7gty87H0Dj3htSAZm6S1L/UA/hB4bQ6haI6vhy6ujpAoYqmurlAVqtYSnXbotFJQhWCKUpWy9PtMGZosQmjE9zg8efozh4QvmFh5g68AFTNYNfd7lXCMwFQW6s/SW8OIjVwaPR1GBqaOFrS2cbLztTXfwxjfckekzf8k7ib6fzRx5odyO1xeaOpU/1/vmm3d630LyYoqu+6NXfK5TeOdd7+Sru3e7MIMSglAyoBLFhz/wPsIK4qm0byHtiW/3jr1rx1vueDf3furzJNUkyESiVoOs4I/f90dcMIRDNeCP3vcXfOB9HyUgoCJ8b++/8uwbnsN//E8/y3O2X3Ry8tQpFeu/CLRJbft/8Z1/yEc+9n+oqiQzssiWMTz9uttfy5ve8ppMkapZ6nwa6tuWnqWftYbfe897+MgH7rGeNB4J0WwfHubuP7ibZGNW3u23/jJ7dn8JUdUgICJC/8BKfvs9v8bAJsnpjllTu/Eyn3E5h5waDf/tt/+Yv//EJ0nHU6f3DFprrn/us3nHL7yVS4Y2ZPebgn06H/1yqvRCx+uZpk8y93ot3zcmGBsh1Q3SZcLmmDlEmOU1ny6c7hQT5pHcPFLrlwftCoaEbvDiWOyow48Z9h8YZzAZjPal9M5fHTv/WxytLGUXk21TZGBBtV+Ftwg+tsj/ZI0upRRjOqU+PcF808D557F2UFkoX9lqtTDprM47I3FKBDMGvatXtvDF6DojI/tA+lDSgzENpKzQ45rqmoQjR46yur8n+yIUcB8vRELQKbWbxdvM6tIHZpLO2nX28vNfamGXk02pM124/+TKbxTqPXc6blbQIz1UeoVxvYKyDIJyp6BrTdMtSx04bDgyepQe6cEYbdfXY35Ll/U4O/Gz5fdOs1W+faFd3iNzA3/9usS1uwejj2cxCOYE4/pJRvas4bg5Qo+s4dhRk3loTv4uHLwY6YFujvN4ajiitavhFMIMLdo+NCerRyx/lV6hPpXJU/F6Xj7npm3fHHdnd1nFpNbacyYqKNpvYpohW088Oc6Bx219jhw5yoZNG9CHdahnvr6t4ydf/4XSuDr7nezHMnmVLiefGS+Pu4N567oHkSpKrbY0x62RPGXQhzXmmK3jcXPcxdiU8voSQ6NR4siRo9SndE7OsvEizKd/Yv63y63+yct3jAwATJgTHHTHiGQxPQrTNIwdO8yThw6y5vHVNEuG3orwRJq6cdVp3CxemksfLXWaSz/OVX8vU7afNEkygEra7OtUERuHJb4cZp23zprcy32sH1qQK5drjUTWqFLCZVsudc/nADGX7A9j6eMZiYApBaPNj0ePQA8MJLkyuuPihi67jHs/fR9ZdHzmSvvYkLoxlJrCo6OPzVuIkvV2Y7PRUeP2efJrmL6zl4slvPhIltbGrnmPn2gzuirc/ZvvQY+PYwyUnUU9Pq5dR54AWeHWjJuZJ+9PuWcGQxdlsUs+ni7m9rpB6MUwRTksRxHe2/Y6vXOUL/nJb673ufLa1+8k6o8zdGRlW344G4VKn0If1gBsXDPAtx+6D7AB1GmqM6TRKH7qJ/8z06VjeQBLSq58yfPf5Qvjb759AE3panM/iFRI0zFUNUGbFcDx4J2m9ZSffcs76B9YSWN8kjVrBnniwLib27JYESMwct8od931LoRedP0AqloNy88NY1rq21KPln7O93fn63PnSIk1vWs4MnUEAJ3WWdW/jkf3PYa4TUclClOIlSYi/POXvslD9z/CkSM25kxrTVOgqqpgmvOsR3u5mzu3xm53cyXTpWNBYoI8CPSWhYYzaEpG7MaO4xq/UaWPeUNg/+Mpb7/zTsa1pl/ZpedUHyFR56PN8RwikY7u5Wfv/EX3Pgn9CFDCLsdl42Ih/edNM9Mi7/G48u8rmRlUspm9o9+jXykqTWW/CNUGVVWMfm+UP/if/wv9+CEMR+mRJsdNiR5ptsrfPPXP/PRF8f5O5c+X7vS+hdd3fvT86ueXXE19DFWtcvWPXM5vvvtXrSSG83AJYSrGmMKBzctn/jwpuijX8XxcQOootHelGkBVM+CjZRXJzQKjo/ujC3VQGSJGuM/WJ94Dq8XA6unts4cxV4w9giJ6ow8sLbmXHkh1fjmjQ/LVuGjT+YyMjAR0TKkstmhZWMKnAcnCKVlrS/XmGSMgBsbGGzz4ndQG+OJj3ggent1Arl7g6phTg10FQKSrQx7NmnPSs+Vtys31cldGC2CmItq7vBLdN4/6tzxfKF/ECn2H+21fZP1kzDhCAlgjJOmvuQlPQODggUNB3sNnzaHUDBa2xY+5ZTs/EI6Q4fZRw8Kn9lNReyXwJ68k8rSPgTSmZAOey6DHU5LBIQwGs0+7YO4jblzVALstli0JjNHYkzSOUFZVdAqGEk/q1BkxJlfdrD2RUnbjPzPyC8sMLdfnR9vy7Q7JogRBMTF+wn0dKE5JmmBk5cYbBp0a9n73EJXVK50XKaBB03ThB0KI2WpXn/mIfcc8NkLyyE6QCwxjk3UG126Nxq9C+oX0wDjrks0c0xO2FGM4kNq8ieHA/pSkWrOB+8YgKkHKgh5PrVxoPySicYxE+sHrDe1oXRg/xQb5+yiM7zqd9Qak6QNOcqGBCXrQ9plm9IFRJ4n26LSGk+ejYa+BeDzH7ynIY4s+66TvaNUH+QtZvqAOb/e++dzP3PWL9IFTQO31XZFOjzh9USJt7Offvpp9IBKMK7AIltNr8fJhfvyehbl3CjquJLUidZ7dG8sb2FKr0S5548oYGE0fp6oSd6HS0j3hwyqM3QPL9y8FA+uiCy9AKhLB8AWL0NGqqhjXR+Y0rvw4FRGq6zfYymiDSUzBAlwGlvAiI1fxmrAqC/SeCB0W861EBVVNUGWFbpjwNZdpmFB2nlHRHzklVLBhoknAb5IaIwF52t+vOtyvZim/A8xMcTAUBoHbqiX//tnKp015ZDwK4hTRIgG6DR6Ng4mNsfuYpQfGg7IxBrttQ8lOEsoZH7HOI2c8RxWl0C/FjiHqykC7we425fSDX/n2AVo3rLJ0bQ2baRrjzSeSWuK3Y8rq2xSkVAKaJAOJNSJF3H22bkolDulSrcZ2vOzk6quCXsDRBOVGBJN7j25etDHZflWANmlOwfl6ZMpSEytPjWFwwzprbLkv+UQEnab2C8xQ1iz1kVOhifghOX54Oav2ZcpY9XsUy7AuWceh9JDNtQkiIWKNkNrg+e6DI3eEEAZ9YDzHL2+EZka7AVQ0Cbh6tDPig6efyXN+/MXjjML9eX0k4ntMWKm6OaYn3MdM9jnldEo4oSJXjkTvMxHt9UFMx/pJ2uqL2fVHnKvC+2R++o+ifvXPz+f+Vv2cHYvW2VlvdWYI40GJRUJVWZhqmLB1SbZki0WwKoRtgHLGxzKbTxdO5/Os7bER5O6P5K9cXdn2kOfgcCIYXefI+OH8PExUrtdPbjytXiW5W/NLhMND1sPQ0XxBJkRZhQ2jo/vRKaik0JEd0upKX06ZhgD3pbaAFyVn9ut1A1MrcnOrT+Vy002W2k6uSjJbIbp/hazimD4YJjzryTpjgViZRMoTE/blMmSbMvqCff200ST9dhL23W5y5RTLLygPV6d4KwDVL3avNIFV/Ssx5pDb78sp+4rbX02VZ69/YJgJz+cnDynIn6OVvW4wGD2GqGqWu00O7U78frJyk2IldkR1aJs30sSNLlHC/sf3U+mL4zl8OTrkSim+t/dhLr3iYiYOavSYIRlUjneCuK8FtW4glEN7VqpVHNMTrEvWcWxs2pbeaIStGsL7jEGnKbpuDzlW/cp+8l4BUy/bvIE1HCFMfqG2kdICQ1nBgf2pc9QKSiU/q1Iv1Sk1q6Hd+evzpcHoJkgJdNNV3MpfznpBsmO8vHJzbA5f17lHgs1tRnNtmL0+/v8Lo0UEPWaQikKUQkwmv1qbzFj2MtQwSMW+1/fDsbFpVEU5eTM8vv9h1lbXow0YY7fjWCHdoAlGmVJeTtZzwkw4nyI/HrSbfI1J0XVNUlWA4ZED3+W8gc08fugolVU90LCOnp1sJcim0Tg9bdi85TwOjh+yulsUqwZWcvDAoUw/REbwCTMd9KJSwv7H3RYN+H4xYQ4IfePHs9dX0Vzj0eUwFt19OtUOATyYGTe+Nm2NkVba6ikd9EfmNBtCd9NJz2TPeVnOxu96DumDwVEIzpjXH5GRE/QZJvBH9St0Q+f0YKwPMz2pMGiUKPSB/dRq/WHc5OdkZ6S7Q6FjJGfp58/Fn3+J5UeUPW1FBFGKNE1JkoR1fWtcd+Ttl7ivzPEG33vgYYRBN6+psAdoNhdK0EHDw1fnNGbOwBJs7II2Y5hIUfhK+M4HGNNjpPoJVLIxV7liZb0K6+/fmBtQ2gfbLitL+DQhWRUw9fiz9Cw1HQphXI/FFnG2PALHgvKx93vjJSdMuVyDRGdAChHyQWTJ68yj75cQYOlj5TqXn1lbXpCVSJh/wk7cGqbLNj5FKWWDOMc1BhMmiVnrb6zyEJEsMDZud4FPufq5dwzvuNEus9THkEqV0ZHH7CAbqGXITng+X47gT5jHbsIbKagbn391GIhTpeP0NntCv8b08PYrMPooZl0/tVoNPX6ce3d9kgFVw2iNXf7rDxOPiPDoD/YxuOE8N5n220JLZRCD0XbCvPFHnk9zxWGUUowf6mL/k/sZHU2hJGAkMmL7AypndAORchicK9WqwKfRvaMkg4rXvPZWDqSjTJWOs7psN+Gb6mrQO1MO+dHGBKvLq1p+X2gelz1bapgGZSl3pOdKp1rPTvnRxgRr+tcC8NEPfoqtWy9GEPb/4BCbz99il/9ycuXzFEQFD9rueSUMb7+cct8wjckpGsfgB98fZ6JxjEOpDeQSI4iUg5z4STw4aANit9IZTUmS1YzuH2XHjdutk+eWDC+/+iIq1Skmj9XpW1mhe3Jt6E+AEisxZpLSiT6+df8DiIKDBx5DRLmPlODRfY8VkC7Tos/92Lj5lhtoHIPm8Un0lCHZaPn1rT0PuFjDbMB5JIIwj9hBqFOdTXweUVXCMf2olWuTZsvKfswWV2CkDR3rE5esHsQP/si4IVrZ0eE9vg+lDNqvPLh+WalWccJMhH0OnZoPzq9O08iJ9dYWpONpJrw5Pd/ByMCAVKh3COAXEZJkwB7j1ivBO1lO8+dJ07SffwNSQFB3ECHgl166LfCmU9LHNJQqWfmNbBxnKyV2EtyyrRYMZl+PnIFlgG2Xb+GL6f7MUhOxLnCbwfT4I4cYGtqYq1Cxsp562hVDrFLdTOjprBw6CMtZm+ct6aAk6qY1BsulkltD7hcfuKich6ZalFVA/BzfygIlWhGfOE8GnCfklJY3nGMkS2tNOm4cMqPADX6v0GYr3x9MbYVKE6wkpxyV4Iw2kwkp1gvOVjc6l6+UhB3LdcPW0XvWwcsISiZSXk75vXjnG/n5u96QQw7/yy/8MX/9Nx/NPMTi8yYqp6xQGNKxlLIz/C7dVuMvPvB+RKANwtw5uTGZHjBs+l/r+NP/939TlVrUFhM2j6yutsdeWOPKOGWekqBADNtqNf77b/8nNtUklP17730/H/7QvTRi41nFxqPdeFTKwvFSN8f0QQ65I5rSVLPjxu3c9a53tIzpc2nu5PcO3LXrKwjrqW5YmSFLsTxJXt7tuLDXh4YS7nrnz1HbqoK+fctb3s3u3Y8FvbpCugPyismWKTf3n8ejBx7DlEBJCcR+kn/lcI277noLQ8O1+TcmA1p45y/fzT0fvYeqqlnj3s1bosSFNeiW5UaLENuxsn34Gbzr3b9K0mZHn//yC3/M3//NJyMkNUPCcqsn7roI9ivrhg66TJQg8cAl2wTXsixvhBT1tf9NnHNpMG6rCe9kKsKxKN75jY6R8foLp+dEBCMZyHDMTIR5wNZfbP1d21SikKbQLSuZGD8U2K9yoAXzmm+MwR7n0iYpEQbXnMdI80H0lEF6FWZqqefLxZ532/BJle0HFxLtbi8gTWFo22WzDALLx0NPaGf7izPW8vNFQI6VsHVrkkMkAbqy5QabBjf2o8d0JixGY2hidCOqoDUG9h/4wbzH7IbBtazvW++QiQxSXVaW8CkjV/n2ECxrMKV6K1P8oMTyM0OunHHmnlf9ChHlYnEkKNeGVxAhtqJN7jwq7bW4kK07ix98CsGWKx7PMs6YaVtuZsTsf3yvVTQSw87KFS9O53lPNPM8beB1Onf9Y8/YlZEhoZItlgW+Z0ra1KFedweTG+u0GQ33/+s3OTx2MHsuKPc8kiYIe/fvxRhDbWuNcZ0yfNU23v1b70ap+RtXwTsWOxEnA8Kb3vxT3HzrTRi0/XTe6LBzv0G7srWl3fNKnOdp4EC6l7XKK1PbT3psjDQddWw2URd7I9mV39DW83cGrB5L2bYt4Rfu/AVqtY1+ngr5udQ5mSkNWJm+666387zt1wRe2xsi5CGWZ2I94vqlaaAynXmlAnrsMH7pUJTYMAHjnZlMtg4eOBR+T9P91I1maNsW3v1r7wrGldF1vCGfITZtOtkPVwVvfdMd3PrKW8Mzfqd5IIoTzYwMwni1dd6//3FmZkzb13R1H0PXNWEcx0hSdL8qS+CnHrfjwX7Y4Xa1L9txYVwdlVjnUMoxQh7xP0zGhLpbxMgEvStKUavVnKHmjCmRjBZ3/I/7zWgTdKb/UMn3v3dWTVR/4/Z/3P/4fnRDc3D8MbTRuX0hPeJWRK4yJM6LVyXwr95h0BoDK5UE45Sp1vlqucynJ0/nkT57oZQTp4A8AVsu2ULH5Pj43QdGc/Jo6oVlZD8vGVjT34/Wfp637+jKRrMVuKc9fTgbMF6oBGsJBmTGvv9fvv5N5pvUqvVUelaFiUvFgYoULM+zjKbT9XjNvNlmbxJjtxBwHLHLOi6HbJCmB8adciMsy9nzkLws6A65QcqC/89oq+i01mjdQKc6UwxusBpcoH2k5WMjp5gPbhq0yricv8/pGoeQNXJCivM8lTMQZq1/5BJYBRaX76+L9TCNBBoRZmaO0GiUAnIkyv6riLCputmd4adaPCB/BpgxsHVwKypJ7GHlGF7/7+5gePgC0if1vGU/RnWtcQnJgPCuX/vPbN8+TDo+Qllly8UqODaRXJVtnfwO2pgSo2k2+AVhyhiqKls282PYLg/7Mk3gm1J2d/irhof4b7/261yxfYMzlDN9cC7NnuIvtWq19fzWe3+LWjJoJ84oRiebFBV+vJtsBDuDuo6s6C68oW6PEVJ+3Pt/2XiLUR8fU3j9ddu565d+ieHtNf8Kd0adHy+RFTdLGhpO+KW77qJ2YQ09llKrDbrm5L+yDaU5497nyWA/XStM/jWu3t0re5GSBPn1Kxu+jgYwphRWUvz4VEqhkiSgVLrhvqR1zqh33kcPpAX97Jy/aLyvVOsRVHAGxTmxgF1ux+kbCCeQhEm94fWkRMuTEvigvT7UWbvj+gNs3bTRK15EhCTaR0lH+za11j/TW4H/pj2C1c7kypzhpZ8/F30+9jaU8SOonpMDADWYoFZ1PoPQK7/v7d0bjFpEkFIjo/17nY7dNDiY22QUjEewTChzw+Z1qKpEyz4Fd9YN5PpknQOPpRGcnJWTey6q76bzBqNXWy4sD8t3kSznDu1hthisE57PEZvFWso0xSoAF2vil4+0sf/8BFpWmYeVp+1avvWgPMzukCopsy7ZHH7D2NgDwU7GVkFoMmWZKc+4/CbWq03H0wBSqX5r/K0fWMlKWWWXpZSEQzGN0Wid0mwpr7X+2h3P5JVpQMrIDpANnphEqIuBrq411uCIBhvGenkGY5c3cv1VCZ6tn7DSA6lTdPA/fuc9vOxHrwcgOV8xnxTHGhbGLsmAcMcdr2H4qm3sf+whxnUKxji+WGHwG45azxfGtaHsFHSiatbgjOTHb9YJWYCyl0OPmqjEnmFol5qEX/q1d3DF9g05xXAgTefVvqd60tr2i9YGndZRCv7Dz7yBocsHce4KwSP1copYZ8APmFg+oUggFb+cRW6StRfFIZEKpYQHvvN1tm2rcefPvyUzriC/5NZuxi2mSB8lF8BPvfE11LYmjI7uDePSn40Y19ibfB65PqDHMCem82W7ATB9bArTdOM2t9xvS7K6yOo+Ox+ZcPam0amLf1pt97sTK9emkSG+iV/eIxvPRaTj0R/ssx8QuGrZmEiH1jV1HpkTk+kbjxqbFL8qI5IFO3v9b/WrIY7ZIujA/SArwnKqErtZqHZjTwW9VFghyRkTDZAm3pFqh2BZ8dIR+yUgjMtj/lzc+deDEL6/K1Si+y0Pzlu7Ief4dhoTD42MhOtCdkYlMZ/dmBoeHs4cCVefrmKBSbLW7rejJPfOzFKzJVTXVqgbEzz5XGXb0QhXXXlFdoCr6/nlZPmesuXcgaZO5xisFR7pinSPwX7FVTIcMxMY04gC3O3EeeWl24LRUfLPi2lLCyfsENOjmauDdl8lOqUlBlMywWi74IIBBLdZpxhETFZ+0+3/VK5TwqD6m2ypKTdgdVByj+57jEP6UVKd2veMjwIGlQhJokI5s9W/X4n1CoSwLOAnLh8I6pHCoAy98VeKtL8XR4GKNB2fC0or7G+VKXlrbBp+/b/912BcFZ2J2VL21WPLLIrWmh07r+Ytb30Lw8+4EpEmIkJDG9b3n2cVRgOs0WRROhH7la/RMH7YhDEkCpqlCmWxRpXBTkoqUdlioSE7+HrSQtnvuOs/MDx8aa5eqdYMJElY/jqXOie/hYZSEnbQftmPXs/P/Myb2VJTdty4A7Ihj5R6MfLxW5OmgfSUya0qVKoFhEeRQ0qwAfKirLNz4dbN3PYTz2f7jiG3JFg07iUytmZpWDSOfJv+/ZveyJZa4iZn7a09AgIfAgwy/d9XyT78KCLg3St7rfEYIV7eeAl5GcYm96PUCVRiYzoRK9cbkjKm+QQNo1H9zsjA6qoLLhggOxA8Lt/kxvfghnU2Vg7rzNgzPA2J6qXmYmpEQCXi+nk1osCGTRpqiT3o13aOCcZMcGrLrn9cGUoB5TGSRFBJNbumBHGxc6KE2uWJQ0CtrsvzJaORZuSVW93WtjtFqB+ftLaY05NLPV8uHh3ZG874iZEsieTdP/+sZ12XG2fZn9mgOJCmTJpGhKyClPvDe3N6IFFcEO+p5eSru1A6mOM2MDodDY2wlqHOjUpjLET6yN5RkvOHaSmnTdqy5aLQQB1boEST3FlId0TiiOh2MViAmWzY+xz7wtpxkBW3fGBM+Oz6Z3/udbzqlhdx2PVFlwMtpNlk0pToqsBMHfpEMFPw5ONP8id/8ad8+pO7QsC4MX5LiGx/H4xBj6Xc+CPP5x2/8FbOr21g0hi6uoSZGUOfNDHHG/YrlCnjJgOACqOjo7z3ve9j1xd2U+tPrCIJDTFhaW/bVTV+6ZfuZHh4CGPqWXmu/p729Z80hkPpUf7izz/Mxz/92RB4Km65Jd7kzcqlDv1QocxUV3SQsRtwXX3dtv1S6LeI/748xPCzP/e2YFx5ZWV3SW4n77E1Fw9YIV8Rv5wDO3ZeDbyd33vP7/PQg6P0q4RH9z2CShJ0Oo79aqzBSrUKMYJ2fdW/NlMiWoNxR8LYWBE7kfq9iCD+LN5QXVvhF//T2/iRG54ZFBBNDSWxnn/YBbrYnnOpmHJL2Vjd+LIfvR4qx/iVX/h1kNX4wGgrXyqaJAxi7CzQJ2Ur/+4oDgB9JOJ/M5NTbXysj51s03QEpRQ/+3Nv4/WvexHglwRNy2Tgk8zarf69Ntfa8Po3vog1a1bzu7/z+1b/Gw1GbHvC+CM3yfU2VyOVVe59fqZrRkOhTrbFQkGvit1UNdlU5d//3L/jVbe8CANWJ60wSI/ClKxhZI5qZLViUhv6lDCpDR/8kw/zv//6b8nrZ1qQLIMhUT386n9/O8++4bLI8Kyjxxqoqn3PjFPhfcq+Lz10hD//478kTdOwBY4Jeskae3pck9QSXnv7bbzm9leAq3+fNDGlEuawobZV8Xhqfwvvm4J3/eq72b3rm2F5NJ4fWvSWM5omi+cgRStFYJdT7ZYgy2f+XOz5N9+/sEqtQusnc07uwMb1bbWamTJBrz/8UMrhY8bx35XfGEdV+oNW1+6Dk7KQnbUcCha6i8pTVvolBrekEG3GJt4KwG4yeCBNOfxEe8OhnWIe2npRYIC0TG5nc96uPZHirRukpz2CpfrLjAZlmSldD+mKiPvyxBopyeUJr3rlixAFm6CFx6rNO5KNG3jho8/j05/chY+dSAZqpAfSsDu4GdcgkFQTnr5tiz2cVYGKoR8gW4Iq9K3UALsJrW5o1vefx6P7DiNSdnu6pEyeeILLhp7H9h1DTkRKbTZ6y8eqKYS1iXC0cTiTKa9tHKqTyVu82aNC1zW9MxFI66o8WT9uByVi98E5MOYmI3BCjt3Lqs6dd/48t99uJ6wcMhnvkpwfQXPQ+d/scothx86rUepd3HXXXXxnZJShoSH2jY4idqM57PeiYaUJUVZRq4CUQqWnaT+WcL8Zh3iIQymtbKYA/Mydd/D6N74oX61S1qbMeDwV42p5GWdFQ2ixUit6b/OXveSFrF6xjl9517s4ThZTE68wiPufpSv5AgDp7bOyrBtAg81b1nJw/BBJv0L7ZXkMq1U/P3vnf+DVt99UrN3Jtoq4/3y8pHc0fvd3fh9tDtKvhHGdOjmzY2/syUNccvEFfHfvv9qipvJyIHGcijh01r8t6E+FQaPrmm21Gjc+/0eQxJaics6Ky53z4OuplJBcOIgxfu89r6eJchuztffRx+jfpnj2NZfhPm52qRKd61fgo1Ik5yuuvnKIT390l/uaGtYlF3MoPYS4pc365Bj9/QnP23k9YTNwA+K+ajP91hHyXwPH5wi+5KU3sWe33SW/dZ4hN1/4631SLlTVclaJwowfC/vo+c2Fl8f8ubi5V5KeXwf1BCIVe3KHslvtnHf+hYFDmco09utKy3EOHz3I9ITJZLtO2E7H810pRapHqW0ZRpuDKFmf43vLEqFarRi+eptb74/g1BYL0o6If/vXPbl1+AyObh3YZSUkLrjPYKhTX1aW8EnTxTzrY8uPCpjjbWKwBMxxcohJWD51udY6fK0j0WQKGWIxH1155MhRJo89YYXHKyOpcvDRNBI0u8S3bnP/wrYfsKqEstufxxjcJoQWefF7a61dt5HeMHkUvP6WJbeMjpdXfIOMKYFpZN5m4Hf2dLNZZuLoillrrceNU3a2T5X0UBZ47MB3eeXrXs2OF+zIeURtqnfKyW5FAcPba/y7N7yRilrFgXQvW2pJjk8nzDRx7ERXPp6SUv/xCGHOlHC8vQdY4+qn33L74jUgrobTGZ2RvKVLp8O4mivt2Hk1P/Vzr2dsfL9dCpIedJqi+oX9Tz4WITeOS8V4JVtx66iofibGj1mk2TlElq91fuKO1/LqW2+K0JdTTVn/xWUaAze98Hp+9Md/jGbjKA2j6VeSk7Pq6nUcHD9EpauCMV3MnJDZX0O0fGMbHFYAkmpCtV9ZdGDe9bZpzZrVbv8vyb3H3mUC/6o9XTTGJzObEmPR3A6lG0wYS+vWD4StUIwxdtNY1R/el2yqUq0KItlUGzcl6HJMKN0/XJ+eyCODEYLZNvYIOuyDZcf+dLnLnUnowylkecyfJ41ctV7P6T+Ky+MWcarVaqyurmnbH5Zb9odvfePBsHxvjAknj8R8t0u83Vx88eUkyXqKJbUYWKLsl4RKJMT4tMYYZTKbpgdy3pjMMguJCM951rOxB+WWQ+OWfg33FGgiDyK0J1qzFWwMVgcES3rIr/EG/tryNm+5KLwHQB/WPJ5aNKszitI+lVb02pgqYzANgzZjbL4oabnviG4sqFy3YhXqr8R6XCJ252kvtHrM0FcJGqWtUMe/5MufRI9pSxqDUv1IfzkyvqLcDa5SqcHK1Z0Uc3FU2YGT6idpGMNPveGnedNPvj4Es4vEz5iWx081eYP2Va97ET/zM29ltVI8ODriDqw20XiRXB6eF2iO90TLM/b39QMrqR8/wfr+dTy+/2FevHMnP/2W23OKZ1Hb4fp+fkjeYiczR+6oMxxbdvsrX81P/sQdGGOoc9zGwY1rtm4+L6dXgJavCM3UJGNPHgqTIe5e/+EHGF75ulfz47ffnos3OfUUOT/RTvlgZfVHf+wlvPnNbwVg3BxExNbLB4z7IkRmmGJizteEecC1yTsE2mhG943aY/gKIhuMpRZZzgyUeFLM+JO9Jz2QYmgga9eSia1ASTk5MS3VlSjW7MiRoxg9FrbQoWRCuAfAuNY8MroXoycKpeSlUwIql42dyupS+FsEKBWXBf2FbH5uF4Ply+9uzEAlm6/8vLOs5tMF0LShA4e9se7ly4dHGBga2kZtc23OEfDY975PvPwYl5stNwpCN9ddf0WbsWda98EC2LC+isF+zdXiYQVEy9Y93b8ffVQXim3nwdqqbL7wfHuPbrjofhbdsj2jtIMTc8uF0aA3hhyCVeR2PXsg8JeIv48eeCx80emhyk2JzHu+inVjVSkq9AQlo5yit0fkGJTqQZSwbmN1foVnHYtIxe4A7eqq3f5Nh9JD4baZmSNM1oMllrU3rm9AQPLll6VJUlUheNQYHb6sK8qnN06bzTLHjnYyJDL1ZpyF2BQwdcNLX3ILd/3SL5Gcr6K6SL5CpyF5qPpnfuZV3HbrbZRLTRrR16IRs1v5BvT6372Rjt1xe3DDOh7d9wgvedHLefudb8m1/ocrZUovpotI70Idk1OulcBd73orb3vLW9m792E898NXrET6og2CVVm9MnvG7yOorVxs3/5sfu7n/gOismB5mxavh9shf8mA8I477+Dlr3gxSlbhN7X1x3kFI6Ju6KX95/C9M10OYcpWSgJi4/Rqv1IMDCSojbQMu1Zk27/X0scnm9SL/HXoqnFGlv36UmEmrVNpdBbyYpfJO491AxyfmsQ0S9apUYIxjaw92MOt1yUDiGrlgRRyX7+A5tezfs+QE503RgvzczsEy4+K6XJX/rmonGUzn54CkgVA9GGTd7aJ7j98+BBb3P5mMd+KPaHTOg1Tch8DFRCz8D5xRnk3aze22YbJIlitAqSUQskGShGyki2TxBacPRH+kb2j+fFs8pWNf75461aEeFfVpbeEF9uSttfJ+BQhWFJgSCVzRUI5gd+Otl+YiPuKLhtAeYXaPsVLfdZ4Oeo+LTdhsHrUIU2fRGvD8anJOcttl8p9vdnatNhtGZQquy0l7LYJ66ubQttjpC+Wh+JvRkPDlNB6zKJvxh7rEwS8wC/PzfkgWFn/9dDQhje/9Y38x198UxYvcaaWlUw2YQC87c47+KX//gthl/e8vFkPeqYQ/jhVWEaOnYAfff0tvPM/v5NNteyMvEWrekHJzUcuT1+SFrqTQXWaQLyO6U1veQ0///M/Zyf2pFV/QCuCJb194IyNgLy4yfym572Qu+/+VR9+FOKP2vPhFDgayUrRlvnlX/p5XnHrK+l3sS3evglqrCJ2H6w2aaprBqkU5JVs/BoMB/anjI8Xni8WN0s/VsI+UvbGWD8YQMrC/sP7wdjjvHLxYUUeFpw5wS0ROpTMfkBUDviWwTCuNc16V2s5HeoskqFjKysq6/c55x/f3k4IFnQ3ZnJhFiyT+XNx5l/H0nJsr9j76tTdfGNYu3YdW8+/IOJ3m04wMJo+yejoKNW11ZaVPO8Ig6EswmpZwbo1Sds+zUZz9hS1WkKypY+R+w5ktWgT22En/f0cPnowV2inSUmAgdVrSZKE0XQvSlWXlSV80jTF68FByNZuO8RgeQQrXmtvhT1dfJBSTNf7+Ofdj3D+xvPYcnmEmHUYVUbbL2G+82+jiCiazmBz9jfB0zQ+NstwRDcY2WMPxAz755l8HokL6ffhgfu/Q++JVbYMgzuYWYebDYakaq2WfQ/YL+DchvQ58RPHF63BHNWo1YrRUU3pRJ89qNndb886jPhkIjF1g21uBCt7PtUptdpWXvual+Pjys+UbRUGB/n33vG6V3Pvhz9nt10wGrv5rAYMRqCrK6qgsQiWL8C3yx/N8eP/7icYGi6D8ROxyb/4VKpeMBL8RD8y8gSYSUTKdhlGVmHMBCt67VjomVrtCujBmBmk2Qul+inRpjSFSFd2vTIdEJSpuo1d8mdaDg0np71bg3z9QJOcr/j5O9/AQ/82yle+9k13wHoc09GKYJmpSepHT2APDveetA1a/pm3/7ST1UxXtFsuOX1tsw7ca++4hfv2jLBnzwPhmk6tsWXqZo5C6hBv9ptDbARVVfT3C1/f/QgX1s5jrRL3VbWzU0yGWZlQXoXDafRewR0UHpXvntHjmsG1Vcr9fezZM4pSZZLaILF+UH65yT+I1W+mAV/9yv0uTCT7Kjkr3zqLpRXC/V//LkpWIqqS6SnTQc8YGE2f4F/v/7ZD2lRY2cjFAOUQaw3MhmBFMVjRMuGymD9PFbmKrmdGsJ+XcStlY4hUUEqxefN5s8ukwA8etufViiS5FYHsa2B737jWPOP6i1CDqhU9IT6LMPZSFAxfPczIfR8jv9N1tCwW1iArPPbdg/CS+Q3KDZs2UqttYTTd615b6OSzLacorBEy4+jZYrAqbh+T7My4aNCEvvLqQDg4foj/eOevI2IYGrqcjQOrmTKGXpFc3ixVKDXrdhf4uo010GOagcGkpT/9RppKetBa82fv/3P+8kMfRMkahq/LzmuqHy9R6WlSP14KX5mN6yOkTxwm/V4avpICwmRgESnF+oF1HDzwCH/2/g/yl+//W4aGawwkCT0r+jh+wiJmZsrQv9odAGwM6YFxxsY0jfFJtJ6yxoE/8LllbTwTY//7vGKwBEROuLLLJIMKrcNHSa5e+rQuK7V6Rn4pQJEMDrLnvgcRqbkLtt39Kt8uEeyu9cHYtNf1eOoONa2Dib8wamuWn1xqavcFousXXccYeM/dv8tXd+8GYLVSHK8bUA3Q5Sz3qVSBZv2k856K2PJd8rT/wEKkGpSyiF16eu3tt3LHW249bf3q3wXRxrQC5ZW2m9Lx1H7dFd1XRLCqK9dSWT0aEMeyuE0+WcOWCyXXhSF8Y9GT1z82+S0JxDlwSbKegU1rkBEipN0hLxVpH7gfGFQKfPJGidWnyiHhq9n3YMpv/+ZvW35UFQNJQrncZPxoI+ihlWt7mDx0BIDvP/Eoxw6f4L49I9apswwO48IvP8aI1oF9mrvu/FWa0sXVV23L6dNGw33B6z7hHzeHODJ+mMf3urMDDSTJ6hCEHowyN6BHHhjhv/+332JgIGFw6wbKXStZXVnL8ROT9Kzoo6v7GN0re5k+Zh2P7+/bx/5U861v/SsXDl6cITYtSJbJ+Oz0xynFYJ2FuZ9w/XwbwmsiowjBrpoZGBrexubzNuf508YpeezRffarwRzf29lBcPEFF5MMFAeepbuLg8c/nCSDLZN+aw56zDC6d2/rpBSEuPBaES6+4CI+9cV7UcZkwMgysowXTnfwBNzgk0IMVsyVyXCQdmY0ZEKCWw5LSA+Mxz+Sao3WX8avBVvmToOZzk3WRtdRatAqq2pCyTi0LBIWbwwZswKD0C+C0ZoxJdzzsU8X+t2/pxuPTqnEGm1KJZnQR8gYGHuQaeRlf2dklC98/ltUukpOzpzU1O1WDy0DAGuo6bBc4JRwzqiNPBrmh2BZGT2BEmF03yhAQNaC0RYbV5nALhrEVTQSbR3sO6dk3MWRGFaq9RwzE9Z4NPl2GQPlcrN1nAJHpo60yN7iGY0m2t7BtUNVEOBoY4J6w1ApC0fdjvb17xsq5SY0GlAxkZFlTio3nEA4HgwpQ0+OtgjeCQ4/9n3WrlsNshqadUZGUh58/NsYc+tpRSpjPhvtZXTSjbvE7usmkh2rUjBGxo4dBuwO4WIA8dsOTAWWx/oHTDCAFqkF4I0ePEKZlS2qgk7rjD4ySnB63NK9Ntoe89Ny/I9NNgaLQvhJHsHyTtuBfTbM4MEHR3MIRi7JNEK3e1blnclwrE+GZElOR4HWU2ijGU81+3VKVcXgguWFqRukokAmEFaFlQVjVtjrrl/xcV5OL2qdYkzKg/sedrqTQjsy4187Hl649ekOeSvMNzna88+WMq8YrEh/LY/58xSRLM8PsrnCxzBrU7f94z7c6q8qkvWbmS3pFL7z0KjdjyzwKZ5fbO+WBRoGLtganVCTM9ZMm32wXGHbt2/n7rvfS79K3IBNcp6xL6O2tcae++5D788GtZ+62iVBuHjbRQz2VzPPbRlYwqeSt/cEIiQr2geriCL2STlwJjYa4pgi3fDLA9lgUcHDU5ETm02qyj2vVJLBzL5nRFqNQvfebD8uTye59/hyg03X5iw/E6TAO46S638jUDLi1rclOJiQbXrq2ykIdodkKbyn4LFH/PKGxJwIVlBOxzHAgFJRuzo/NvsNi58qIiGAuOPyj1gEK3fWmuOj9JURqSNRQN7iIXJZTxXdh95mD/WJ4/z823+e22+/3R4i75bwelnVMTZnoSk2SmRFdyt9rI6srKCPaURW8bG/+ive8ye/Y6+f5m6M+eyOX0Wkz9Y7h8BKqG/+eReDFQ5QNxgzxsaBrXknIBoI+VisU26B+/8sZUqJwcFNPPjgqNUXfiJCQoxVuzRZN/YsQmeQ2faoAlKT6S2rH5KAcEG2gmCTm1wl8oHCMl82WWbzTX4+i/XcoKqFWFKr9ySiDXbHwez+8B7nZIqAoCI9ZY0uhcJIJvcq2qTVc1uF+psCPwp6toCkdEKwfLmNuteX0sZoO9vzeOWIKIylgriNe43RXL7lkhZJbqdT7/vmHn8RgJVqVaZ/xa4wOB+Oyy4f6jh22roWIiCq2xpMvhFh+ccjLRkcLAK6cQS/zeVcwzusgTo0ZblYwidNn0IMlt951wS+thOazEOJB5dHajJpUtHzsZB5us3g7CCkJldebMn7ChXLNxFN4f20eX9Gxw3NX6cD7flbwhh/7E3hvcwDwcoZyTr8vAhhSYuQbEVmzCrX71apZ/2lW2/PBCRDANBITx3TYYfnxUlSyLNUnx5nursHpcjOrnO3GS0nsd/aySTrBCTnK/uV2KoTHHsCVi6qIdIpFfhcEMecZwxtY7AIRkJmTEw1Iuei3XvOcLuaHHO/Oj3m76qbjvtgda/sxTRN4ENA8In4UdR3QV/QRn+onB5t0XdUsFsEtdd3rctPRX3qc9VGX/nyTRv916n+tKGL+tu0PJ9D6kOugU77YNniV3b1Zkb5cpo/Txa5Is8HicZXmJedTGpTR0mFLVs355kisT1jfxsdHXUf6mROozeu4veUlUWwLtpa6zg+utv9CFBL1jM0VGNkz2h01aDK4gIz7csFMNqg00PABcwnbT5vM0lSY3R0lJO3WJdJfooxWH3R/katxlOrkZWDh70Hl/P88kph1udnNbaK5c1WfuxJyUnQtC+vI02O30Au9/eXSg16+4+35XvwdCLIquRx5WWRbEW6ZCIfQBvxLd+e6A8vf1jPum5KiJTblr84qf3kPlU6TqW7n2rfajtZaPibj36GQ0+MAXDMNFgpZaapL+x1xfeYOr1SaZtXVkL9GKxPqvzora+wO2VPrKB6wWpWn1i9iDzolKQD6fon2AqObotgxcisYKjTW5YC15fOuAIosdLVQkJ7rHM5e70sgsUs+iga78GLyjt1xPqJSF+16ItmHrkyJUSaHZChufRpPCmXCve1q78q1DdD7tvrtc7vKzqpRHp0NgTr2MxUOIswLEUu9fx5irlniATGkOm/wCeNUEGphOGrhiMpNgGZzfQn/NsDD1EWoeH7TZt4mrDHVLmwmsuvviiLrwzjOBsf3cVuCB69wJXDw+ze9S36k0ELhxmyWIGCpf6V3fezY+fV8/KjkvWbOW/tBtI0zVmiy8UyXjgt7a/j+nyuGCwIjDR118vRficUBp33WObn6fjrkfFBJSA/8xXi+XhSne+P5cXMo77tyi/Wv7PxiVNezWaZqfGetjKYIVcZ3UThv0JaLmnGrApy5DvSVtsU2gM9K/ocf1SeH0ArgrWYqfOIr0+Ph78PPG74yIc/yld2f521lfWIEg4f+j5dXWtolgylpjAzc2RBNICUmphmyQZU101Ew+SxI5RW9HJBbYBrh7cznNQs9zyJkAAAgABJREFUPx7v4tBBc8aBHxO6zXvOHmk0UOrrgGCRIbQxgnXmql1I0kI3ORb0IP6MRGTOrwgzBCsb14Eu6I94oMfGCgU91KIvWpxip/9y72mnH+ej/+LlPP98KT8/5q4TIVksQP+1qb+b7OP3zIlglciccuJ5ajnNpwtEsqTQDr+Egdd/9r6hoW0uftG2vVO4xbe//QAN7eW4db4Sz1AMG6p2X0/71XxreS1LhPFLnzF8FUgl7IcVJiU3qPwkj8B93/omxryBDnVuGZ5XXnEVX/rm19oiG7QbFMs4P+kYLIoxWM4Yc0ZW4EvwpArvoRMC1R7pyXtysyBPbctrV347BGoe92PmUd4sNPWcUevZF/jhuDmfGCy7J5str4RBlpFxBVDuWum+ZiFCruwgn5mJrIPgYUXyiM6QkRYE6/SnZq81rvy+av1rhbVrNrG2utkhcnDhpmfZgHQ/7suyIBpwETFWHlTV055fCRjDChQrHMpSOrGWvpVrmPKzzBlMmX70/SIZ1ZzsiGBlIYMRgmXi8pY2lVgZxYb6eupZEazpY1MRggUmOvi5qLdipKKFnlOftNPXgF8ubEHSmwV9OTuyhGlESFazjfPaSR/PV18Xkf96ZiQFBMvePyeClU3fncs/K/O4P8ghWdZIajJ02dDssYTuuX2jT+S9dsjLSfQhxqtv3wl03oOui1lSbctWt2eSMwdFwtpkbBk2sV9gpelB5pu2bNmM3aGgnceyPCzj+dKh/uF63rPpeBYhxRgsB6CU7G7AsUXeigQR8a1dTosnladbLf/WwEfmyKVNeZ2Rp6xf2yNb884L9fWDw/6ejZV5xWDRzMmxMae2XLXYqTRjLDITe2TSimBFcb5Rv9qxW5EmpxfBapOi6rk5APBbFAjOh0SPG4wBo22+UNoYyU02Odob0aIAoUfW4M5Qp27c16pmAW1aTL5E+jOQ0IJgzUyeCNctGw1QaRODtbSpccw3z0S5YEznKSYfg9Umj8Y98Xgv0NLm/tY8XhFozqL/aKMvTQc9VGpb7073Mwdd1M+d6h/XtyhH84nB8gK1XObPk0auAh8yRC6PXMUMKDFU25qRxetgjasHDFqP5ear6KFgZGmj6VeKa64cbsNpn5vZDSxVVVx2yTPCGqSQR7hELN1wn2B/6fPfnPeAvP4Z21GDScHzLiBYzIHYLAc6hzQVPBtHzzcGCxyC1SyHZa7McradFg+6UL6/XvSAiD0xrOcTXffPZ+V3QqbyNLHQt/EMjZ/UTIEfhfJC/U27+hffT8bfXH2jcuLyYF4xWEIJH0Nhf19eCFazS6hPNqN2ZnzMt8f/Qe66dIzBOs2pw+TfOAZjh8dCW+y/+O+F0tEkVBgfmaep2bimP1ev5ompWet5+vmT9WdOngsIVlffiug+ZzRGCNZySeWVrv5ILp+TDaUmUNAHOX2X11cZchWRBX3QCcnK9GThegf9avVnm/uK+gs/3uqRHqNlviBXn0gMCuV1RLrI68EIigvPLyQGa1nMn6dA5+VBsoZS0I/GcNHQFi46/8KMHzn9aUL2yN69jOkxq1sQwtf05Uiu3cC7/JLLrdOnTb6cUBGJzyI0+Rtc351/4WpM09j9WvxLypnl6OoPBu6/7xtzDnpvEQ4kCbXalrzFGRCs9ohF0XJdFpZ0CDSPBm3UzuCZdjiLMB+DFSMyEdITeeRFiz1GEudGhOL7Wp/3DtFcCFKrJyZzXC8iW+TeF2R21vd2qm+Bz74+zB2DhVOiwaONylkuqTRjqHSV2vZzvM1BJDY5OcrypUOwVq4aALLJqNJX6VBPc3K0FMqRTE482vfEkX3ggun7lJ2Eprpmznh/m8JfGdLIHDFYXh8AVGg0ls/yoE+58cj8bFfTLGV8KPRjKC/6nZb+tm/O6YdOeq+Dniw+3xHBLzyfIWExIkYLMtZef1LQf1k5LXovzDt5xFOCXGT86IRgQRaDVdSfSzp/niKdmzczMsu1BoTzkxobNm2MBC+ze2IL6Ps/eJBxbazR5I1YIEzT/t665rwLEpB4eVAKUm/iswgLFwVEwYtufnnY+FGPG0QJ6QHN5i3n2QNHTbbB5Ni4bg+9xYMw0grP334D0vTeqGuqFypVZsytkceDNywvLCtL2rS/HrVXmpXQjoj/WQyW60wR3IGV3nNSgW95Tyi7bt+jssHYUt8C0kT+eTo+Pz+62P68p9aGXmD5Zo76ev55PvjlwtlisLwnkveYl9+k1ewSTLPgocUem2+PwPETkwVPHkR5fp95BKs0ZVGjI0eOBsEPSMdJ9387+WuD7AW9oQBBpIoXjGNHx2wM1njPGe/v7H3ZuPEUzcmWg5H7+o+HemfyLZTLrc7a0qXMqPL9rMJ4n+n41PSxKRejJW37M0+rrH+NhMm18/2d9KPqoE9i+Wqnz9s9X9SvtLm/PfLSXp7nU16b+kbtXrl2xezy5wGuNvPUcplPF0oLBeRPIjlQFoG6+IKLUPGeMB5qLGCt//atRxGR8NW2QG5vSBH39WUFXvqyH2H2/Xyl3RJhftiukhVhEkIIOw8fHD9UKEvYN7qPdDSdz1gEYMuWi2x8kjEBocliSBpU4jVuWj2UnJG1hJZ0i0dQvF4BU2oT2yOZxxF75PGkn0euOiBHxetLTQuz04v2Pu/Ru8k1vo/OMVjSLEXGvIn4vzwRrGazHOrrZ7GiI5NH8PIesP39DCNYxRTqMUkRiTp1eSiOh/h9nl91kEzd1Zeov42xh6LHCFacTzGRu3+yftzxK2qPyBJ/Rdia/D5YGaKC65/ZY7Dqkz4G0j/u9X2n8X4W6L+l0rdBXmaRv1KBz8tg/jwVOkOwiPR5Ji8YUGXh6UOXeg5k8hUUqh1Jh1PDd3/wcLguxPpBwuP9SlBKoZK1c46LNtKfH7YbkyRYbsHTj25R/da6K4swOpqSpmOzvzF6dmjrRdRqQ4yNj7nPJ40zOurO4/bIVtFTLXoCS2xJd1jTDvWtZwhWXtrtLt0U2ueVqMvaeD5FJKvD9R922nhEIEYSmR+CFQSrKF9zjpkzmppddj+v4HwQtzduT9yuyBMON/QtSf1LM1X3fpuVnQu9uPJATh5a+tOASAVMhqZUlqi/RaAxOZUhbJH+AFoRrEpPvp5O6/eWl5GgmqbbB8tNbrmYqplZH610lcgheQHRm4e+e6rrPwryj3UeZ0txDFaxvCWbP0+Sdg3I5CabMDMae7TT8LOuJTamMtwqG0f3j3yb0e+l1ijzSKGy71P9gtYNjNE0tCGpbWQ+qWuuG9YqYev5F+b2v3J/2MHUsL/5beMfHn0wf98sqT9RXLTpfCpNh1QZa1zZ5xsdLNXMc/H0crCkZ0O2IEOwclyRzJMmbpdToqEcybczLKNK8foy86zOiOdGxGdvnM6OYBHxMQOGIk9oGaXSTOZxZTrDtbc3Uw6GbB+snGcfoJyZhb76lFNvs4dm11hWQaARI7anLL+zIXZ5eWjSimCtXC1nvL8DghXrDSTohfYIFkFO/Y1TjWUkqOIndW/UR3pwjn2w6jPZV7w5RJlO4z2S76e6/qPAB8CUmrPy25TieXR5z59zzq8FOyBAThE/tNbULttGbf36Thxxz8M3d4+ED3C81Br3AZ/dXN2CPohw3fBzGBqa28ia08ASBVdfs82qgGAZGlS/CtUQysEifPg7e91vc3tYgnDFs57h/rL3V6RCBY/25D11b8HG9VgulvRsyBbQMQarElviOcu74JkUPRWh4/ufWrRjpJDx28wDwXJWWGA/GV+XU2p2ZR6X1R3WHBQRmMomL8HHYLXnV2xcnKnkd3IPFQT8OXwxAtGuvgv23HPyQDSeogqZyfBnRYRjR80Z7++AYJHpCSKksROCVURa/U7uyytFyKl3AufYB6vSVwp8yckDs/S/WU76Z+npeBwEeemQckih52OxvLOMLrYn8Af79d/1w8/EKqB2spj99uDIA1TXVtojZU6mrVxrnv70S+Y1IualdZ+x/VobLCvR2njDeYh6DDVQDZXd9cWv8vioYW77yqqHpFolSZQ9Ld4zQYS6qWOIPFLIWa4x4rPkljRzXJ81BiuywMPzWYf6SbW9JyMFenl5Vqef9giEN6qi+5gDwYo+qMjzf17j5oyllhgsMnnLtaelHZnytT9MzveVi5rCTu6hfpOt9TxleSAnD+IZEvWvVVfZMunyisHK+rMTgpXrX1muMVjOqI2R5HnFYLWR33MxWAtE8k1OXmaTv9zKyjKYP099/s3/HmisofS0q58+p/yOjHyf0dGU4MJGiiGUK1g7RYTeVSvmpTvmZWBdfOFFDA0NBRtQyLwUkbXuE0aLQmmt+cbXvzWPUq16uHrbMElSy8p0VytSCQhD7LlJZFwVPZkls6TPxWAtDW084uSvm8wT5lwMVjyezsVgnYvBOm3pXAzWEtMR355CMVgGb4u0kQtn5G+5bBsXb6nNKcI/ePgx0jS1z2fK1J4cYTTKfS4oIlx9xTO46uor56U75mVgJRdAMtBPMzTiBGOHx8K+WMYYW4kkwdThX//1u9FkUEgFs28gSdiydUuL5VmPTz0nb6mGcgoe7FJb0p2QLeBcDNZp89yI+Bx5zpyLwfJOi73hXAzWuRis05TOxWAtKR0jWE+lGKzYicwjWBkAtHntRhKVhIHj+aRdbJVP3334QeqT0cHfWqPcsVyx7WG04bwLEqQ5O599mpeBZTTc8NwdNHQaPNFqX9WdCeYPzQSdapJqwoMjD3SOD2hj9t2840ZEJOe1lIyfVFSG5JBZ6l6bLgdLmk7Xz8VgnQHaMVLI+G3mgWA5Kyywn4yvyylJuRzqZwyogNTJuRists97hvjxFFWoXQzWGeZJQLAiz5tzMVgR0uj6k1n63ywn/bP0dDwOnqoxWODmQ6WwIJRdTXv5y251TqYU2q+iQHb4zL1fpdJXsUaVK1eP6zCnSDnTL5c9rQbzPPFjbq1rQBRc8fQa4mCyOsf9JavE+sUOENeo0dGUr+9+pLWgDql20VA45RrsCeG+AbFnGluqMeKz1Ja098A6Xj8Xg3WaaI9AeKMquo8fjhgs02gUxkEmbzkEq6UdmfK1P5z5GKzeZs/yj8E6wzwJCNa5GKxzMViLRUvGt6daDFassD3yZIw9T3D48mE2DWxwznRxpGfjZ3Q0ZUyPAfZs1Bjo8UaobmgAktogNz5/rg1GszS3geVqURsaZOOAQoBxrR3ihBXyhrUILalIU83DI/e3L6hNqq1PuObyK+zg7FU2cF6pgDC091RbPZkls6TPxWAtDW084uSvm8wT5ocnBiu0Gy8XbRAsidsVIQnhhjMfgzVVOr78Y7DOME8CghXX/1wMVl5fQm6S66jvnur6j4L8w1MuBssjwcrt2J7JZImnXTXM+ZsucA3Pj5cY+frsP3+Jhnu2KIdhZQSoT46hVJW+BUwS8183MPDs669DG23JzOUAY4Jl7Sv2rW+PzLtcEeHSS7cxUwe6jFOGEaIQWei5vODBLifLuuiZnovBOl2eGxGfI8+ZH7IYrMhjC3JwLgargzzQIg8dY7DOME8CghXrDbJ6nIvBcvJ+LgZr3nSMYD3VYrC0GbN8mAymSAhI37blwsxQ6qDYtYbvPvBdjDbuSBwnxybjsRVtobq2ysUX1XLI+FxpfjFYrjN27rwRkSZKJENW+jNPMRN+2Dea2u0a5hycNhvadhl9FfHup92igdk8U4k89aW1pOl0/VwM1hmgHSO9p+HlhR+yGCxplYdzMVh0kAei8RRV6FwM1mlOEXLqncBzMVinnY7HwVMtBktJ1cpbF0DdniGoDbWBhAsvuzRueFt+TGrDgw/sIz7jMYfwlcVuPuo8tec//7koNf95Yl5a17+sVtvihlFWaTOeGVVgo/NFYP/jKd8bfWx+tQC2bL2I2lDNPg/uzMO8Z1q0ZDPPZnkgVR2vn4vBOk20lztvVEX3cS4GS6JxeS4GC87FYJ2+dC4Gawlpyfj2lIvBckkbjVLW2NJaM7B1C9deNTyn3N4/8m0Xf+URMON45PjbMFS6Sm7/K+hd2Zvxch7aY0FurQhct307xmhEemwDgzEgIHaS82jAP+360rwnrFqScO2Vz8gsUyXhne091VZPZsks6XMxWEtDG+9J+Osm84Q5F4NlzsVgRcjIuRis05bOxWAtMR3x7akWgxXpvZgPN+7YkS3vFcXVZPm/7XkgxJTn5pGyAiOIEkQplFI897prufjCizJezkN7zMPACi4woiq89KW3IiJoc9wu4xU8Ud/YA/tTdu36fBsDy3Qkn/aMKwozXOwJtXqsy8mSng3ZAk5DDFbsyS0TT2oJPbeM38wPwSry+ayIwZKcXEhPOTeMZo/BWhoEqzUGK0PkiuOaQv/ORbeOB9NGHgyIaRuD1dt//AwgWPk32Godj5CevPx1jsEyOWTOAZvLI3WIwQLOxWCdATqnB+eMwYJO42ip58uTobUesx/GGWPHmoEkSbhsy6UdESZvYhgD394z0kZGxW2ebreeMsaiYs+8cRvJBf7Z+WmOeRhYmetkDFzy9IvQY5nyEiV5ONdZlqqasG90lNGR0fblmYz0lb15x43UksROJDMSPPHMUyGyZPPvW0pLGmRWZAs4DTFYy8FzWg60Y6R45EJZzwO7A/qq1SdaJbpSiSYr309QCpHEUQctScq/V0qZfMVyYY5ns6yIj8HyPxDa1Wxp1+mqc77eUyVrHKzomgz1KYuPKSOT9+yHBdFeD/jLpnh/VH65TM7ILMXFnlaeAE0d/rbN6MnpB+cTAHVkRXeuBItgWSMRNGVlyy2X5/P+M5OCY42EQOEwTitC14r242hqvIdKX8UXEvS8LyuPhJ1DrjrR1laSSF5m6Stnf+X4WCzvLKKVqrL/SIqqOrvBwNaBzWy77KI5Vd7oyCgje0ZQVRVpLpPlYt+jlKJuUjYlF4bLQc/MkbrmnkSy6yKwRtYwfM0wkH0aGXtWvrONMxL+7jOfKJTlaxh1ulc2CE+78BK01ugjOptUwuQSezIsG0s61Atpf33OGKzW9vnlroyfrR5HDqlYBp7UUtHReCggGDBZ9E4MmHo947MxlAvl5DrojCc/3ebrbZtbyhrarLdcj4Zhjg9dld4zaCu2vqhLVuJj5DIEi9y4ptBv86db2+sVbVz+4WN5I3Pm2FSOb6ctNU0u9wiW14+GPIJVTDOT07l2N5y+mBqfWeIg96J8+tg68nnd5GIFi6k+Wc+KkxhJjhG+/DzQgmQtM310JmlMKTgXMI8YrBKBv4HPywCJOhkaAUSoKoU5Zn+frBt23LjD7d4e69HW0fL5XbuC05qzX6L5QBuLig8NDXFh7bwFTwldcz+Rv96nhKdfdjnGaLROnacRIQc5pEV44BvfnrW84ni96ZaXICKOmd7Sji336HeWgSUdeVrF675+c8ZgtXgmlk+GrLPbIlmm/fueanT73Mlr8SsmiXMBERpGEFE0kaWxqTpX0MVgSeYxNZUdZ6WNzJzIKitilwitPNr22DIUzXoXpz8GS6J/Wap093N8shl+Lp1Y6/SECkaQrb9kDVkAbeUha6/ECEo9+31VdxWMfebEiQp9K9fExZ0+npSUhctKKnDJIliuvijnWiqgkutTy7B1Gb/8/QZwRuvSpbiedbKvQ2nl61S+orFRW+mq4J1JiNCwGOHrhFyd038gzZNAsDogYWcZjYkMoSM6/P2Ma57lJY3MyCqMKwO7vrArh3Q7ey04fyGm0xhe9qMvY1OycGUxTwTL/wOlYOfLXkC/ktBYj8BkxgChciMP7mPP7hHfve2LJ2PU8NOHuGr4qnAx77l4OLTosS6hJR3FCkihPjlkarYYrCADkWVO1E4plBvxebl4UktDF/kc8XsWuZZKZOyGcqBE5fQjGieZTB2QMoR9bAqeahhHGe2RnNIKYan2wTJTXbn6NVdMRvIrocInh2Q5Z6SZLZME2gMjcYcWYrB6Zlafof7O9J4xsLq8NtJf3kmzqRiDNTN5wml5IehZAHPsTFR83smYSRCT08sApjRZQLAy/dbbf5z6TB3fj1YNZuO3ZbwHfVdEspaLPloK2tsClm/zQ7CEbDgtPRJ1qnQYZSJcM/x0LtiwsTDuWu2O3btHeCLdHyCrnD7xE4J7TCkYfvrwSTnfC0CwsvsurJ3H4KYE+zVhbAlHCIxkHfjRv/3UnMX75cZEJVxx6dNyTGv/tSCZRQtn1HJusaRDPQrXFxSDRYZkRXNJW+Sq0/ufcrRDTu0P0XWrfJolw1RXq2Fh6hnySCRPTeqnGdE4+SQVgtEA0GxTz8bEVOTZZuPD0kuzD5b0zoT6WHZnSIepF5BHs1Da9XfJT7ZRe31oT9yhkZFZErcP1hnubxE42jjsjKRIfwEtMVgGVvavJEYGvbw3l6A/Z0tlabb2DyCsL3IgGMl2H6xK7ueAYFHQn+eQqw50nm/zj8EiK6dQ/llFO3RfiT2mb8eNO+ifxzk2X/3aFzCNEvH+Vxk45KxWNxEPDCR2efAk0oK+IvR/9ylh6JIBTN3kLGkoxrJYT/KhkZHC9fZuoxeei7ddBJjwdUDwVIgtV5bcchYK9ULaXz8Xg3Vaace4zKOJPLr69KG8NGvL8xhBESnK7fJJ9itCY52ZiqugGErG5IKHDVBe1YtB5+UyWOtFQ3OxG9pant8Hq6evFFB6G6vj+F8xHeR7vnQRyfB8MlBAsIpfETaN+4rwDPd3pk19fU0OuSn1RBUSqB93iJVjoHEIUOsHGWc65RnXMI1sPMbjqTnZ8pzX83YfrHMxWKdCP6VjsABjxmAyipXadlneqYrbHpky3/rGg7iPDlvtFxE7UQDGaK54+jPoUyc32Ob3FWEz87HAQma33nYbmy9J2lrWWS6oqiI9MM7IyPdzv8+WrrnsCoYuHIKpvNGCs1Y7WfZLYklHnlbxemjvuRis00MbKcib90DAbxPU37UhL81ieS4qVloaOalJa7Fm59nLMU03qaAJ0Ec5b7CLwPT0ITdZ62CkAzRPmAKCZeb13oWlzOPzyX9FOGOOuXrX3T5Yvj0mL99G2vZvZzoeH2TlGmON0YpBxADafXVnJ/uJqWNIxe/HtRj9Oddz2XX/ulx9oxikduWZIJfeGJtoe9+ZS8X6lcLXoeSQRoFSnz0CrYUDDsEK+2D5q9E4PxeDNSf9lI7BApSqQpdBiXDd9uu46uprOrfdsWz37hHS0cNBGk0kr97pJuLPc28anvfhzsU0PwSr1Ko8VbKW0nQ950nYWAhvWWYDKk1TPn/v5+d6C2At0UsuvJQt27ZhjJ5XjNOSWtLnYrCWjpaYz2T8FsLhnS1fEQoMnJe4sjTxpGw7qIg0mllymeP6QvJO4+IE5b569rWZ86yggHb46kfry5K7UEASmotd71na0+//qHC0MRHqmY2XStBpJ0N75CM/PnSOH4ePZfXqr3RRnzg+R/3na7zMly9R/8jxrH4RklBSxzgyeST3XL1+OH8fGqGbaSbneP9pzpv5djUyaCTOAOjq6uy1ZPtg+dHk2znLeG9BspaJPloS2tu0Xt891WKw7N+mDs/f/lyUt6KMad9+A3v27GE0/T7+g5hO8ynYDc+vG35W9LzJ5XOlee6DFf+zlRwa2shNt7wIJPyKVJwl2Aw/Yq1CxUOjj5D+QM/6FgAlQtrQ3PyCm1HlBCWK/eP7wwGO+Slt+VjSOY+rQAMdY7Ach0Lv5z2zPCLYSi8fT2qpaOJ+cTGBMY/7KkJkk6BTeOHznxf1jb27GQzgUmHwyBnIO09AtWQTlXIVEWH/4f0hVvGqq4cp+/gzpyRqW7dyeOwgSilUotzB7LbsJKlFc72Er9pOvf6tfPL881sMMN7aLiU90XhqkjmOC6Ej5AqiPnWzTjT+1q6UnK3TtbKX3pmuQv2Fzu3rlOZ6Lt+/IsKW5BIOj2XB7MrBrdXqBtb0rcmVc2nt6eE5ewyZ7beNg+cvUv8tPDeGSH6ya8bA+oF1jv9Wr1V6hMZE+8mo2x07UlwRyHGvLXK9fPTP0tOcBIKV5+9Sz5/znl8L1wEk+oDiuuc8J25Y2/YbDXv2POT2azP4r5l9+arf0sqtcDz/lufi1WxRHueTTipS0pc9dOml6LEU42IqjNEEeJ4I7kXYs/t+Rh97Im5qvuHRpJaUFUmSsOWyLaRpSrVcxWjjrPS8sloOlrSvf0CyitdnicHKtd8ZUcGCjgZPeyRLcu9dXp7VmaAlGKUtnoWxS4ETR1fYAWIdEpSC6vqNQS6t3EKpWeVZ112HUhKM2eUQj/Xc518f2rX1wq2hfVtrNacEsnsvveQq1lbXo3XK3u/tDeN0+/XPJmwLE42/eTphC0hF5WMVwYmZPudp1pmZnHZKcgUBgY6MpWIeI4ytdDYpZ7lxesfnQn2yyZFxg9+qotxTRbCysfg8mJtDT3/6JWwa3Ox7gXRcY+rwjKHrGEgSghFj4EduuiY8uS7ZjNG2wtde9cx5K/lFb0P8XjemNp93IQAHDxwKyyzaaM67IGHLhXk59eNqajw+yDoav5LdUxzvbZGsZaOPzjw9/xgsz98QnJjxd1kgUbPMr8V5Ptb3UwaM4fnXX09tcy1rbYeBPTL6EN/a8wAW+MmcMH9/Op5i0GitqRvNRZsvKdhqppDPnrrndVfBsPHpyuFLuGp4iPEUGBD0eOxRijuA0Q4uvT/l61+/n+3b/QnXhfICQmPJ5Hz7NeFXd381DGhj6taD1wZZo3KT65LlXqlHCFPmabm8btrHYEXcVblyix6Kn0yK7y9a9uapSYdJ1yt/65n4QbPvAUP/Wj/5Q7+sIUkGGR3dDwhaGwYSRaWyDp3CpDH0iViFpsEG0VWiVUFPF39vkwOmZJCyYBoGaUqOBmysYY/CTDmBKGf3rVyzliTZitZNtDYYbVBJwtOePoxObXvSIyC99iDSHTuezcjI44BD8wTWqn7S78OTjz/Jhk0boKQtL3rK1u6cpX5z0TQEygZVFnTD5sbA+GFDpXdtOItQDBw2JVT1PIzeZ39A3OSgXT+2ycmQyVbaK+EIMfbGiRsfXgbU2gStNen3NzJlSiRJjcbEFNr5fGpNpDK9k+PbOwWyBozjc6AbHZTslLG8Ldlls5k6Vp6c/K2sKJJkkJHvfIdaMkw6njIwmFDpXYvWoNP9KDUI4p0B++wxY1GvsiiGr7gODKRPwMyMoStSLzN1Ah36a668Q//GZeXK8/eXBfMErFwt1Cfr1KlToYpSCtH2d+80pj/QSI8KfDh+YjJ8RZhzTjvFCBnO6b8CHWKwnLPRGcHy/KxkfG2ZT86u3M+vWsPLf/QV2fIgnRGmr3/9fvbufZjLt16GMSuCbAZ+GLHnD4odZzc8/xlt+ThfhLvUbDab87qzTTIG/utd7+VjH7oXUQqMNxb85OZmGQFjUrZvH+Z977vbNahDmdlT3H//t/n3P/umVgY7VZh5rORhxTNOR8o9ro9XGk2485feyR23vrbFVN25462ko/sdQ8RpeQn8iT06b0RktBSuPzXp2AOxgyv4a2AMKlH4mBetDcPDz2BkxHoxqqygAlqnKKUoC4xrnd8pvWSVUo80OV439FQk5EfNCaR5HFPqac3pxjCN0A3NenZ/RMdpBRWmu6F7Gk64z+BWUEGbCTCrvNABdvf5XrH3NLsrTExMkKjzSVNrNMZ8Gbq8BsD+x1OqCvTYGKZhWK1US30WSvt3x23vXl2le9oargKIEtJ0lA1JP0d1wyFLCikrdCN13dluHGVjPR7vOTriiTe2ggCIWIOvZDdFThKFqY+hGycwY9MMXXYZabo3KOMeaYb2GaZz/Tif/muXqv1Vjowbi5QyTZlVVFWVNN2fcwL0WMq2y2ocmzZMHHQGFsLGNQN8+6F9zli2/Tl2eD/VTe4QaLrpidZ9jptSji7Kl5erWLZm7W/dYLUqc9ScYLWsAAgy71NPRVhBhbqBkkMGtNbBQRRpP3ZW0s9oegQlyezjumX8Z5PrctA/S0uDiHGrSJqh4Qu4554/bjuz/sIv/wqf+MTfIdVqYRwt9fy5QDqHcMF5tQH+9A//lNr6zRGCnU+HzAnWsYLbX3Mne+4bQbmNe00039oxalAC6VjKa157K7929505kKMT2NQpzRPBap9E4Oadz+OD//cvUKic1+57LkOyEr4zMsroaMrQcNK5zKgJV1xxKdu3X8dHP/pRLiycYu1EaplY0sx+PUKwcl1joFxuZm0yHnmB3CS5DDyl5UvTcj0nR0rQqY48GsPe0e9h9Bj9ySB7H98LQKWvRJqOUjcGqTSplIV6w1ApCwY76WhjjSXT0LYkh2BoehAMY+5+T9v8eJY3TuTosSM6iEKpvBrMOEg3mGmQbpqNo1TKArIaYzT1ySZbk62k6SjaGERWuXuqGGNIzQOuhT2IdGOYQKSbPd/YQ9NtUFpq9pOOj6OkzBMH0qi+rfWbH93g8KEnWLtuNfWGxpRXYyFtod/FixmtaZbqHK+XAcN+rSk1NaqicstDmgln3BTpacd/j1x5OvNk7ZYHZF6Ik4e9h8eorq2ATLP/gOvrcpX+wfXOGAVjxoAKY+NjlMqrnf45XujP9u0HaDaOUiqvptk42qLPnjiQ0miWnEKHBprR0dS9V+OXKtTgKg6kKcYYJo8dBVnNWDpKKimiujFaB6SiutaepanNBAZojmfvL5VXt9JRvYq0lW+bfPtiWpVXcNScAHOU403BlHo4/Njj9K1bi3Cc1Uqx75Ef0LWyF5FVCN2k2kAdVFVYrZycGTueqihMw2AaJY5yhNZ9iCSj6TD+i/p2WemjJaA9P5g/guU15HKYP08WufLOyfarrydpa1xlxtA6WcGePd/n0UNpGItFo90Y42JcNc2S4TnPuS4AHdn8MX/jCk7RwALYvv1qLnvalYynGlHKTmauaQq/1Cs2dkAMn7z3XoaG78iVYay2aZ0cEbZfeQO7PnVvYKZngtZjKFVtY9EuAe2NoQJyEK6fagxW5LnEy4YUhC+7fo72uU61lRc3OSuV0MRgmiV+4tZbeN2rX019qoThgH1OT3J85RGmxrJ9o1b09oGZAekK+YmpSfs7IMxgonBGTwszrj+j+wvPr1hp5frEMTvRrjAVTkgdzCTHV04xNTbDit4+ps0K1qt1ABw3xzEr97O6Zw2HntCct6GGHtdYU6ULJb0cXXGEnmO9QQF7JWH5ZOt2yBl4K3r7OtZvLlroBelyQesN1+5eHn9sDLDLlqtUD/FXjCKK42YFPdJjjQzpstcl5vM8aDeAVrCSExzK0T71SA+VXmHsyGjg58o1dif1yUMn6Fu3AqEXg12fjfvVDsw52u901vEVuq1+7DnWG3giqg+j3Zl9TBUmjZlc/wAYPYkoy2Ntjlg5Tg+jVOLKONKGP+3z7D152uqp9vKb09H6GKJWcmJqkuOTTUQqrm4zaLe2nZdf255vj9zPlUOXAHDoiGZlryCiSNP9vOc9/4t9D+qgxyBCMttMrsxJLy/9cybok4nBkoqfWJZHjNXJ0lbm4EU/cpM3HztPsMCX//HzTBzUgAKdfSiDtz8Aadpv9LbWajz3hde3cjGyU+aTTtnAAhgeHubT996L0d7DNKxT6zlhJvKDAcM/7v4yt4/ezqZaVknxnGrDmh0vejYf+rvL0Dq1Sw7KD6poLXkpLWq/nNHGswpG47kYrNNLhzzmhwKsMS5lQSFok6KkhzTVSEW47pnPZMvlgtEgckG7MbnskhtKwAbMlGZoqOauqA6SdeYaZJx3IEJ7lLqpC1+fdar3yaQNs14dMDXHt9PFjwtOU7l+/Dt+Dm2MrqjT9s7FSm3lwNiYuMHBTex7UOfHdaRPgdn13Tn9x1MxBisgWFozvP15bLssW93qZAClP9B85vNfxqMWMXIaC6ZuaIzRvPg1L27PxQUYV3AyBlZBZ4uCl79yB1/8wqdwm/lijOEEEw7Cz7rXACN7HuIbX/8Wm2rWOtTa7jXRoXhq6zfztAsv4XOfG7VBle6qMfUltZxbjKzZ8pLk9sGK29dolEIMSubJefi2iFTFyNby8qSWho74QbbMmi2vWoPEoiQWOdHalpMkCRdfdJmFidWCR0GbAVHMT0+KS5bedhWfXz0yQ20R6xYX2O71JXXa+dOpnQtVjIv3/oV5vO2Sfz7us9PRf23rP6ULcmb7T2vNd3/wfabGZli3cZPTd70ZQurG6vEVmqmxGc7bOGARTgPVNQmP7N3L4cePYYzdJNLqv/y47jz+zyFXeSNz/gjWpIG+ylzzV4eVmZbrhXzR59sMYWpnbIFw9bYrUCqxYUhh64XWgfG1b3+d0dHHMWY6xPzZ+UCTDCTocQcOuQ/znn/jjtk3F52nGlu4gdWm0IsvTVDVKmmq8V6VlQMbZJr6WANXr699bTcv+1FrYMXGVYfiue01r+Jzn/sHkkShHcNVMphbi138PFKO7ZAkJDKKXM3FBvhjsEtTieWFNIVk/WDb9klf2f2eIS+ZkUA0iIqezCzI1lOKVm2WFcjzx2Qmh++v6eZK/uuvvJs1G3ppTE5R7svnGwdW89DICK9/04/xspe8sKPCKhoz/t2fvvdf+NBH/pL+tkZQsaQTCCswnKDctZLGzLFACyty95W7Vrrjc9rTxfvn+3yzS04p92mu63Pdd7Lvnav80/X+uerRrp8X0j+drje7JMjJfMuL2+1T3dS5/Gk13v6Lb21rtHnjKpu47A1KKT76e3/AP3/mG6ztH6TRsF9Mrum1+3gdmbIbpvaW60w1DL1ur68SQmPcjr9pcwKlktbxu6z0y1lAG1D9ilRrmOrL1FPB3wl92hQm68aWs0axpiTQ0G3Kj+afXoWZiuZDX9aizLd5fZ3Nt7BerWLCTNsYxML7AF78spfapT3nJSulMqfA8cBo+Ornv4feP4FUFKv612HMY9a4VwnpuNvtQGtEWZtk+/arZx/M83RuFmGJ0DCQJDzn5c/g//zBJ0EsJOAHjG54ZpgwFe3Zcx8je2ywu2Xu7Obg07cNcc01z+RL3/wnDE2UqqK1Du08fchUbElTiI2yUuGtXh+sunffXgb7B0mSBDOmoSRoNPsefhhz7Y6cAjPGHWOCR7CKeV748h4eS+w5LRc6ji1q9Wy9kFglJJiG/enRfY9w8IAwNjlGpa9EfbJJqdSg2SxT6StxeOwg2y47j0vOu3iOUZZHjPzA/+iH/oa//9jHWavsYbemXkIqTUy9REWEujFURLKnO+0Ecbppl4f6nGG6bgwlEZrGUGraA7oXm475PVe+6O1d4v6drb1SaVKfOM6+0Uu59rrrueFHhvP6Bm9wtdfNL33hy/nURz7HcVNi/+N1Kn0VROpury4/WeuA0NvJ0xppfqsNYJnpk7OLxrgVkOKWIbkuM3aT2v6VrFUKqQprK3avyZHvjDKYKI407YHJ3TIN2oMGBmME6RVrXPn5EN+vBWPpZOffjsiYcDA9iIi40KDs+ce/9xi33HILyfqkVSv7zUddlu7XfP0b37If1SAcPPBYMOyCMakNZWVX1G699cWnuKqRpVM+kt1360uf/fIIyvbGSiNqtbO0RXHffSN845vfnnMA+zeICM/7kedCvYkSu6u1uMksb9lzSjQdrzuY3nt4gTbO0nFKSRsG+wcDV7QTelUWBjaub2mmN7aCeWmiPHpfeH+uPrTU96lJU+if/HVjTNicUTcMUrb3+EDh6toqIorBTYOoiiLZZOVrbXUVt916G0PDtQ5yKR1yeHzU8MDICOsGtlIpVyk1q1RVEnKQkCtXT1V1+ZmmXV51ePiZpitqFeJoqSw+7d8z33zR27vE/Ttbe0vl1fStW8vI/q/xha9/xkpxpFdixCpednEqj2ueNczznn8zxpgwbvxkmAwkiLJfkiJiYyERysrekwwkiKhloD/Ocrq/7FAGME0THPZ8EhKV8O9/6qf5nT+4m//2a+/ifX/4Pu7+b3fzof/7ft7zP9/Lh/7s/fyP3/4Dnnf9C9FmDByqGIyrXu8sZAiXl5dTnn875ECIuV4lqzLkzMDatSt5xa235va+itsbpy995V8YHd0b5FMbw6p+d+KAyT8ikm3uvBjplBEscTWrDdXYvuOZfGv3dyMmlrNJz0F8ZREqlPmnf9zNS175otZ1zkKD/RuuGr6Soaddxsjjo2BgbHw/VRk8zcjV7EiW/z02eACoW8u4NmA3N9xaezrrz0sK3W4LsnFlfvkqyzPjyrRFZtojW8vHszqztHSmxdi1eSdY6XjsOSt8fJZ/zp5haFi/OeGWnTuj7ip2Mjm5idOmRPjZO3+GC2pbmDx0gt6VvUwdm2qbT5sjdMsaps0RRCoYUz+j9DQ9dHO8Y25jHSuc6DKsmJEWeq7n58qL5Sw2far5qbb/TPfnQvsX4PvpDzhv04acqEOrXAeNHOmf217+Yj79yXuDPtv/g0MMnr8OrU0O4A2nNmmvb/0Py0F/nL10eiBFaIKUHEKTn0MzpMvGM9fWb27VYbj5anONxswkj+3fz65dX7TGjTeuPILlV6JMJAenOP+2R8IysAFgwkznajx04RDXD189m2oGQGv4+Mc+ialn80KilEOxbAyWnx8axq7GXbRtiMVKi7JE6BGE7cPXsOver2W9i/s6jgjxwZ6APTLyACN7Rti+o9CYDozaNjTEtdc+m5GPjAJ2LxuZkRbhO+M5MHRhjXe9+25qF9cy984ZlYlya9e9yvLKCWzwDF1sQiZk7Zb/ipa/iZRc5lHkrz+F6Lb8yXt6qqzs/lUiYdAatN1aROtw9hRu8L/yRc9laCgJdPvJJv+7XfsXEOHVt9/UEgdxLp1LyzFtpzihdDaucncZ2LHzam59xYu599NfBITqhpV2t3c3yFS/wpTCLAwq8iJNyerJpdYfZzHtY5jtzvqaZNCdrB4hkTHdLtnZyJb7nKu2M3GbZmTkPlI9hlozaE8m8EZW0LeLOe8WkLloHhRXQQFwKGiapuz4yRfnULT2AgojIw8x8uAIqpp4htgNjk0KmOyMY7Efbrzy1ttI+hdPaS/KNg2+oTuet4M/et+HGNeWUStlPYf0QQfjSbAY+5UwujflX3bfFwwsO8mpNoPYD3bhqm3P4C/qfwlrBOXWWRdlDXi+yFbxPkDvP8qNr3khQxcPWRrCVzF+GSo+kDIzrgxG+x2XI8/ECZQ5F4O1CEhWxLdxTX65wwDKDWIJdrEe09S2Jrxgxw2tSqpV8omNZulVfPd7D6GPGc5XF2BOTGP0RM6Tt7nfn6j4+7n85PIiP59q/D2F9tOHWtlLeugIybo1JOereRlX8S23v/Y27vnYpwGNUrVsF3eyj5JC/IMOCi37ednoj7OP1sZ+hZkeSDlcf5T+0ahjjOvmuDtDv0c/uS4RBI1h+3XbecWtr+EDH/qAdRqJEKzQfa31sddPgqZ1Xg2/Y4hPPEidnXDt8NVIm0Cp2Bk2wN//1S7ySz6E+LGArmIwOmVLLeF5O69fVKd4UQwsn9SgYseO7Xz4g/cgojhmDhYGqyAIDQ2qovjyV77CG9KXo5KK20HVRJNfPBla6pKrLubyq4cYGRnBr6V65OHkLej5W+K5GB8nFENDl/CKH7s1wKfKt9dIm44q8EJBaYUzxqJPTI0xFp7VBU+BQr2ZHbk5RxvWD6xjYvxYML4o8hPltItxMryK7dddxTXPGm7VQG0hKYEZm2utec8f/BH37/4eZXdcSV95LQBdlV5m6lPhKU+XEJqYsyL3qRO9VPU51fRUbX8TQ1ellwmdAnDp8EXcfNNLOnw12zkNDQ+xc+cOdu3ajQhoDMlA4gKv/XhUYXw6RRrG03LSF2cbrdwRdUopRKCqNmXqqtMUVFBjOYRe2zJ/8vbX8tV//CIjj4/a62tUhmQtGnIVG1GSR64iZAtsnqYaaTZ5yc07uXhoqO0IiO2N0dEnuP9fv0lZhAYOQO1XpAfSYG/YFTgNwDOveTZDtY0sZloEAyvrMaXgxTe9mI/dc2/4zV8de/IQgxvWRQxWjDw4ymd2/bNdTikwJ15I1q5DhjbXuPbKZzA6MgpA4nfoZpEs6Q7IFS33u7wJN+98KbX1m3MIXBDwuDXxb1nTMJMNJ2TkjACvgzojM509iXN0Rj964DEnhbTtT63HUarfHiAuBphm6LqLcv0XmfstP8bK6d++PcrnPvZlqmsU+x55ksqqHkz9CaTSpNEsIWRfb3nafu0lmLp5CucU+LBAuiSYpulMV4T6ZJNKX6kjfbbmvh2d8tnb36BZqlMZKPHYg0/yg30H+N7e7/DMK68lOV8V9Hw8K+dnaMHwgpc9h6//6wij3x1BVWsAaN1ApBwmy0yPLR/9cNbT2oQ+EaUYHfkef/y+D3PMNKiqXsAeXh+nPpFwoL3WY9zx1p8M5SmlnOGW8B/feRdvfMNb6KqAGTdIv7hlQvJ69JTn32KezW9a192qsoT6vfoVtyLNvCzmjETAaPjuvz7Cgw+OotwmvcYYjNiC/Xytw9eshhfe9MxFRa9g0RCsrFaXX7uVJFHW2nQHKoJhcMO6jAkOfTEGvjfyMFo/N9oPq5VhEqZI+Ok3vomvf/ubjH5nJCA4FCZNX6P5I1PtBn10fUYwUxb2zpAmuObyZ/ITP/njgMkhcHv2PMTIHnsu3Lr1A4E39ekJKt2rOHIkOwvMaLfbvW1ADvbMPJZzSNXJ0qrdPlkR7ftt/cA6Hh79BlcND3H7La/OzSFtl0yia36z3Pv27OHqK4eZNA2uunqY8TGNVCpMlY7T2+wJRsFU6WiONiY6pkRmlhVd6RHqx034vUif6vOLVf6p5qer/WeKv3PRHdvdPERJHePqy7czdiylujJBVrfFBjr8DYhw0wteyGc/8XUmDu5Ga836LetAmtG4pFWPLQP98ENDI85JhD973wf9BJgzyjAg/U3MeCnkSJ00PcDdd78r02nuj+dctZ23vePNfOjPPowuGcyUQVUVeiyNun7u+XVBK0MFeUnccXjOYmBoaBvbhoZbZDFnXBkQBZ/4+38AsmVUv/eCAKI8ogpgg9uHh+fY++ok0ikbWMWdfpMB4Y47bufuu99nr0cGUx6JscjTPfd8mh07X8D24UsdrzzDcuM316HXXvkMRkZGUELuwNc8QlGf/1mFvlNo5ynYVoizoLU7Dog6vPTVrwzxZf659Aea3/ivv8GDD32HanmQdEyHujebZUqlRu7vxHl7zsVrawS0ei7nkKvF4YfNjWnw6AGNqipedtuOBe+BYpep4dnP2s4tL38psqIbfciQJAmTxtBVgZnoKMoWumuR3aZz6VyaZ5I1YBoGPXYEkS6ePPp4zmmYdzkCL3z+8/jql3eTJIqJ8UMtk2WGvJ9DshaHzjvfhPlPwiqJ/TkDBcy4u38865dd9+7inu33cPsdt2bIkdsZ/dYX38ZXP/8lvrHnX+mqCnp/ynm1Af71wREGB079LODcvAc5eRHI5lsEEdjxrBeEVbHZZPHzn/gOe0e/Z43FgKAS+GP5lRlut926c/ad208ynfo2DZFx5Zk3vP0Zjkna7tQbmEreAgf2p6N8edeXrYGVL7nlXcbYAPLnXn8D9/7j3zGhJ1o6TbmvwuZ/VuEsnlWAKY1dg/b1GBvjhht+hJu33xjq6S3or3376zz04ChVNYjWhmSwlkUaelTEGPvVR8n+bS+r1vcvB8/oh5k2sFKtcmdowkCieOlLduYFrh161WFQD28fCnRyvs3VYmPO59K5tJjJAErsl1MCNezGuDJPuY/TTS+8nr//+218dfeDCAraIvCzrCwstT4422jjw0TowOd4vlWuX3H9YvtHJYo0HeWev/0Uw9ufzZA769LHzNWShNe9+g72j/+O/XhBhMfSAwwODIbyTgnBcuZSBpLk52Ovf0UgWVtj5y0vsnQnWXbW16f/4dPsG02d/dGBP+HBOi+/9dZFXx6ERQ1yN2FQDtUuYHh4iO+MpDmLsR2TqyrhX76yh5Gdfmd3d73lDKwsXXX107i49jR2f2EXUq04j2sMoZS38FnoGnEeCYkRN33EfsovTaBa5aaX7HTtNc7aFtInNf/zt/8ETBNhNYL1BKVooQcLmjCJt633aUNufljp+fIj4/eh9FGHWBmuu+461IZI5uYxyRhj0E8a9DGNWqlIDx1BmEGts+WYCaAyDfXu9rk5DtJzLj+XL0lu9ARJUkOPaUxpyjmpfRgzER0kPi/1jyi4/kXX8MVdXw1jxzjnsr1xdU5/LS6SVeRv7LS3N8Z0qulXCSMPjvCXf/5/eccv/TxKBdgAA7zsJS/kvge/yV9/5KPQtIinbFTQZU4auQrzYLxS0w7J0sZtpWN47StemMU509keGhlJ7QcXOOTKz7cUQB4sUnf9869mUyKzF3qSaRENrKxmouCmF93C7j3/D/2ynkYRIcJbkAYlqxm5b4Rdu3YxNHx7MNJkljPclCh23vQi9uz+YnizPT5nLMcfe7ZQG2SokHe0nI0pIHRACV7y7Oey84YX5Nst8Ll/+Bcbe6aqGLMCZEVAMLwtpXKTtsE4U7rooeQG0VJ7SmcFXfTY5vL8xE0m9vpAonjxS26cL2CVyboI//ilf+KjH/xrJk2DPlH2+JcVQvOEOy7FzWntjispVWaYqU+FrwqXW94nZSZNoyN9qs+f7eUvNX8Xo3yjj7B2cF04KHimPsWFW2vc9Wt3kQzMz8nwenvnc1/E3277PA8+OIrdqZ2Ok/vy0h9nMV3kLx30YDvjFmFcG5JkkI98+GNs2/Y0Xv/GF7XM6j/+ujfw9a9+k5F9IySJPVzZI2GnhGCF+bdd/QCxH7nVajWuefa1YXmwrVS6H3ft2kXDaGuIhDifDAmDzIhT/WVuf/Xr5oDETj4tKoIVV+aaZw+jZFVbBCs2HlKtEYRPfWoXb7nzdltSB/QqnvyuuewKLtt2LV+5758RpRCREHMVPzCXJU1AjAjXY62QOzMLG/N122teFX7zsQqj39H8f3/8Z9aIUjbIP8nBk7EHFykl01rPWIqWl6e0XOlsDM3uGbeRQ7cGX6tt4YZoa4awaWjHAZZ5RJ+853N87h8/S195A5UgpGJ3D4bw1VsQS3dGnD8zLzuTD5qGZUvPlZ/q82d7+UvN34WWL5UmpWaFQ+M/YO0+uzRYnzhOfXqcr/zLP3Hp5TXe9qY75pxjYgNLbVC8/idfxS/e+Sstk38r0rJc9MfZTrczYluNFtrkGBtWU3fz4Mc/9je85JbnopJKmNsMkCQJb/nZt3DXf7krmmPnnl/nN/+2Qa68Ptf25ITn7XgeFw8NWXnTBinEB/rmpAcM39rzrTCfO/SCLCYtPz9sTAZ53o5ndbBjTs24gkVHsLLKDQ1t5Md/+t/xJ3/4vwmWbgdLXIADB1J23fstduycTyS/4ZILL+AVr76NvQceJnXIlR/kBqJ9LmgrbLlOhrbCmAsUdAXv2PE8nr5tOFMorqM/+Q/3sHd01J0xF7+/k3Hlc3XOs1sU2tuq80Ou/PWxw2MMbqrwgp0vzI2n2RDUWN7v/+5DaHOYG573AvoqPcxMTjM23mAwUexPNdV+hSlNIs0+oA5UWmmHcAXpXmY0AKU+aE62pU/1+UUp/xTS6W7/sii/U9tLk8ClDKgq+/cfYG1VAaDNJN9+4JF5zTFeF/q57EU7nsNHr9vOyH0jeUQlZ1y10cfLSp+cLfQsRhVz587LZNwY+lXC6L4D/OVHPszbfu6ObJd41887n7ODr7/8lfzJX/wZSZJg3EaNp4JceT1aRK4yusJ5yQC3vfQ2VFmRq1Asgy7/2j99i6/u+TeUKLenrWQrRG34c8vNO3PATdGOOdW0qBuNxpUzBl76ghfwh7/z/7nG6Cz2iLzXYzCMpSn33PMxhoeHUInKXQ/KoND8HTfcwN9+/O/Qe+6zAeWJckJjy/fvmt2SzuoVjKvscxeLSPUK5ohFsl5104/ll/kM7Bn5Pr/1G+8jSWo0wnulgIR5RdRp8j8VT0ae4nTswXXiT3w9o6trK2zfPszLb71pFklrl+y1K86/hLvv/mVUNSHd/wQb1UammMCYGRK1ET2m6a0IU0zQyyqm6gZZBebEdKB7K8LxSejp41y+wLzIv4XSZ3vu2zNX3qn9R7RBrVXMzBiOaI2UBVkr6LEjVso1c35VG+txQVBJhZ0372DkwZHC+JwdWVla/XH26t+i0x5ijjoiV5ke9M8ody6r0WN88C//lvM3beNlP9p66PFLX/5yvv71L7PngZFsa6JO82sLMtXmehyD1YG/l9SGGNpcC1pXRfo7zK+AGPjnf/4qj+9N2TR4sbsvajfZ/AAWndv54p2ZRg82x+IZWaVms9k85VJmSb939/v54/d9CKUShBPodApRJaTsd1RNQAxNDA2d8r4P/THDwxe0GFed0vs+9Oe8972/7zqlTpIMuq8Ii4O60yAHGgbKrtN6VdsDLjHw469+Hf/xHT/nvnzI0tvfdje7v7yHhsEFeyowhRiqIEzR9O3rUxSyhdJt4eGnIt2ZPyvVKg6lh1iXrKOnOY1pgDEpRg7yp3/8O1zzrGHmErlOxzmdS+fSD3PKPpVnVr2cc5o1vOY1b+HAPu30nSrc7ZzbRYjhObU875y1R9pmo5e6/nPNb7Pf75dpVL9Cj6eI2MDv7duHeO/73pvbusDr1Y9/4rP87DvejKpuQBIhTfeTJIMB1PCokTHGLuWZ6HnHvzARQphrjRlDqaoXpsDfv/qzv+CSCy9lrnT/7if5xbt+Fa1tPIZOtT1RYNzPvKD6BdNIMWhuv/0V3PWut57WsbPICFZrev6OHdz9m39Iv49LSjag9XHsFg7WavboEyLsuvdzbN8+/0bveM6NvP/9H0BrTaIG0alXBjFSVozRKVjSJb8MKDnjCoBeQaascLz4pp0txtWe3aOMPjJK+vgY1bWDTnDsDuGiZhvMrfU5OU+miMyYs5YWKqdEt4vB8umYnkCpMsf0hJUN56hcumUz520cmFPOoHXZV+sJZEU39Aoz9Wx/qz5pMmlKgZ5PzpSBXlmeORZxkxWZusjRS12/c+0/qfr3sgrIdvbusjvbIM0m5ngj3Cur88uAYVwZLGzQxtMXgVtuvpn3vPePSNQGUp0iooLjY0wj2py58/hdCJ19Rb4QulkwnhaQt+ijk3n/YtGc3P2Izce1my/tPLhnzwh/9r7384677ghzjGD3gXzmDdfy029+M3/9kY+6+bbiNha3MuHNGT+/0wmp8nSvfVCpCvGKEsD27dexYVOb42vaiN3f3/spRkf2O6PX2RcN+37b1iZ6PEWpHh7Z912e+/xWhG6x02k3sIaHa1y//VrGDxxjPAy+jDOqP8GQIpzAINx77xe5/fZbqQ0Nzqv8oc01rrv+Oj79qU+7wj3k6ZfhOlv2FJGsyFiJjSxtxti5YyfPvOLKlvf/9V99hn0PplScdgpIlZStMRYP3o7LgpxCHimZXHvPRroeIXvzpaW1/WTIYKRNrHCgMRiU66dbbr6VpDY4B3qVjWYvu6OjKX/wvt/n8N5JTKnpYqqy5I8zscnGWmWpSC/fNNdxLT/s6Wxv/0KP37GpTldfNzOT00yaBhdurfGud70TlVTC2LOF+//Z8RF+d8PlZbe+mC984ZOM3LcP1bLOWEfK/e72eNyeRG4imgXQp6R3pWCcncT7l5oO7agjTh9ZhMegTcrf3XMvt+zcydBwksmTUijgx1/5Rr70xS8z1khtH/r5U0k44NsjnzFy1TLvKQlhPV7HGve3UsKtL72tjeyEW+39BtK9mk/f8w+ICCKC6rd1Ns7okP6y21xV0EZzzVXPzJ83e5rSaTewAN7+c2/nbf/hrSTJ+aTpkyQDNXsQqIFU24MX9z6+l+raCntHR/nYx+/h7UPzQ7EM8OOvfD1f/cpX0Tp12zJotPHMN22QkniN2FvMEbIEYXlQH9mPUlV+/LWvzb9UYHRkP5/93CdBCEKgPexN9p5Onpev18khV53XrE+9vDNLn1qu2yNj3mPyg9wYjBgMhkStJk2/z4aaYvv2uZcG23non/74p/irD/wdle5+SivsmV8n//VX8WvC5UX7VGoKzVIrvdT1O9f+U6t/O3mdOTZF18peZo5N8US6n3976EFuSIbbxGPFRqbksk014WWveBV77vsNwKCkhzRNSQYSUmMwDePGb94JXigtS0azxO8/ddpPeAZ3rFHDBJtZmwl+6w/u5o/+3/eGfrWXDEp1c+ttL+U33/s7IE2UVKP5L+qnEJPdBrlyitcimvVAiwhapwwPv4Lhpw/HU2577SzwwQ//Hal+kqS/hh43SFnQB8YAUANV9Hi2zI0x3H77HfPQ+6eeTr+BJfDsGy6jllzAmJlCRNnGIkDFNlKg0mc7aDBJ+Ou/uZcX33QztaHavJjwzCuu5BW3voL3/N7vsclt2eDfDaq9kAWkKV5DzwMedpIu8ZIbd/Kcq7bn2oSBP/vzDzkrXSHK7fgu9mIeUSkgWC1fv5n8YJ0v3YLYPNXymJ+eD964za4DbrO6lH73ZUydBjdct53h4aE55StWBgDpDzTp0Se54UXPhMaatvsP+TQXXVqkr1VOZzINq7A65T/s6Wxv/2z1L5fz97bbR+uxAynfffQhLk4TBpKkUHrW/uI4AXjJLS/i4x/7G/bc9yAat2zUIHd2a0f9eMZzvUD67M9Vv8KM69w8a9w8JsB3vvEd/uFzn+VlL3lhrsdFKd58x4/zrZH72bXr00H/YgjLe6LKGHtcCUUjK7eShLFbLLm5FANKJbx4504SFwSWl6q8ufX4qGHXrs+H8B3rTAsiFWvkNbLntE7ZMpRw++23zm61LVI6IwiWKLjl1pfwO7/7W2xad6kzmit2icf1jPJoBPCkHucjf/cJfnX4P8xSquWOs3W4+YU388VPfZpvfuffuPDyi9Bp2mKxt8ZgSXuaDLYUpbh5584waftO2bNnlM98+otBQNI0dQcLZzBshlSdLuQqbxTmv6Z7KtCz8Qe89W771P7eMIZxk1JVZW5/7W1hgLVODtnoiz0tESE5X/HSF76cN7/u32NYgTR7MaWpLOeEVSxiD+WVZq+d1KSZ3e8nOf9cA6TMssshQmra5PUpsyzqea79C68/YGNUpA/MpM29vDo5lpUV9CFNUkuiswlNrN1n1f1Kwev/3R185as/D2YMVUtc3I5yY4rceD3z9GwrAXPRrfpm6duzQLph+9J/wGPI69l0fJz/59f/B0OXXcAlF17KgTRlIFFhn8A7f+bnMcawa5ebC8WWv19rqqZoTBXnX+zm4GJPYzERP589fD037rh5XvbFFz7/jzz4nVFUJSE9YAPb0wOpC3DX2RKkwOH6Qd608/YFnzd7sumMGFgAb7jj5fzlhz5IE+xabX8ZfcAyPetcO1iVKL73wA/m+EQ48pwwDF88xM5XvoLR39sbLPAcItXOcm75vRXhesmNO7n2quHsGWfR3XvvpzBaU1YJ4/59iHvOfbWmD2YwrDPEIqjF5SpD0uwi9gLpfL0Xx2g7U8t7p55n9Yn4U+BHUWp0HW59xc4celX0vOeaOG74keEzNXSWSZI58h/2dLa3v1O91ZxPJufn7/EfArW8QdrwQuC5zxnmxh3b2b17DyHCplzUz7RM7vOhc8+fbE6MjC+UVqf+/qXKI8NDsO1Q/co5gwZjDAOqxg/SUb5x3wNsWHtBQDB9YPrQ5hrP334De77yVR4/fMiCG8ZQjRBKiPPImTUGkZITKhNilteUFa95zY8Gycxc3TbJwMf/bhdJNcndJzTRB/Yjqgp+s3BjuPrqp3PLzp1nYLzZdAYMLNtspSq8+vZb+Yv334MB0nFNMqBID4yHyXDzwHk8uu8RRAmf/NRn+YfPfqXNXhyt7FbeGHruC7j3U58m3TsKFbKAPjogVx3zbDnuudu3W7MpIB1wODV86P0fRsQeLK0kAWdY7X/yENUN67LaGiLkS7LqF7SDOWmaYGTkr58Z2hgDzYLRc8boVkSwbf1E3OnwVqmoquIZ11/bdtR2OkXAOwGjowe5/9/2sHa13fn6+GQTkQrT9NDN8ZZ88liTvpWledEAU8emlhWdKYrjud88vdT1O9f+k68/wIkuE35bMSNMHmvSu7I3lDNujjCgNnJAP8Ha86TwoU9QZIU8vg6iKjxnx3ZGRkYZ3TtKMljDr1bEyEpczHzppUXSz/aVBLtqpPr90TeCHo/6T4RxnVJLavzh736IrsZKXn37TS4UxhuZhlff/gbu+/b9fOmb/4QxBqPHEFWdFbmyFQmvsStASQIG1irF866/IUiSV9NhFSlS3P/3Lz/D57/wGS4cfHpoj2kY1MCgi/Gz77Xx2cKrXdB+G9/7tKTTvg9WSMZuyHnHHW/D6G42D1zEo/sOo1Q5tzxjMBit6U+EZEDxgQ+8D7c5ur0+yxEmBnj/h/6cu+/+NbtfUZAo102+o+MlQOxXDwLIGhU2FJUm3HDDc/nd3/h1wB6R4wPZ33zHO/nivbsRqTrkxJXvhdZ/JFbHHpMSrLwCspK77i16WTjtRTF4JpxZesnyQvtdf8b1iz8wsGjpKNu3D/O+9733pGDit9358/zVB/6O8wY2c/jQUfpWblx4ISed/CxzuuilTufad3rb1+55n6Rw3Q60+kyT6toSesyQJGXe8FOv5W0/d8ccE1RrvdIDhje94S089OAo/SqhoXEfJEX3x0j/POnFQcJjvZIPK5l/oPvyQPRPlQ9+XqICGONWYh5GBFatF/7P//lDarX1uf43GNKDB3nLT/00I/tGSWoJWuuA9IGb43Bn8XqjJwqIV8ouHdMU3vu7d7PzOTs6SrF3drWGO153J+n3dPi4TJVtjDceFBFcbBcYNLt23YuoM2NcAax417ve9a7T+woDdEM3JEk/Y+k0D458h5lGM5scu2HaTNPd3c003aySbhoT04wf0yglDF87hDHQ3Q0TRw0iq7Jyo9QN9HSX2P1PuzEngGmDMTDdDRP6oC3AQHd3N+vVeib0BKtWrWK9Uhx5coLVawRpCtNmgu7ubv7zu95NstYaUKu67Z4xH/nQP3DPX30UWdVNd6UHMw1CN9NMI93dGKaRnm6mjUEq0xgmkO5upjFI97S1wrvd/T3T9v5u3POcBD2BMM00E9n1M013+3aeabo7av80livWWJ5mArpBmEatFPSxRylLN1of5D/+ylt42pUXLliSv3b/t/nff/RRZk7MMH1imjWrVzI93YOdTLpP8t/0PN4s7r7u00QvdTrXvjPTvu42dHf0+6o83d1NT08P0xPTdFemMY0TfG/vXp7/wptYv75vjvfk9fOq7m727dvPyMgjHJvQTNQn6O6ZxpgJuqfBTGumMUxPL4w20xN0AxPTmm4MEwuiYWLauHyicH2+tD6F9y89PT09DdLNtHHyND0NpWmbYzhqDiMyjTGGmakxertXcvW1w7aX/SNmmvVr1tK9psLXv/xNvv/9fZiZBqulipkYY9oYmJ6mfmyCnu4eVonYr0mThCcOjjM9Dd3TJ5iehpe84EZ+6iff1Ea6TSTzQnc3/M1ffoZP/vU/MDENmGm6ReCEobtbmJ42dHd3YyYMItNoo3njT9/OjTuH6T6DauEMvEpyyy437/wR7rnnk25pTUUB4VksjXsMPZZy76d2sfO2neFU9yzQsr0JetXQMDc8fwef+NS90fE5IA5+9I/detsr7HqzMaiy/YJRbVAcH7cT3pq1FYYvHgLAH/h8IE2552P38Mj3H+aiCy5mbHw/AGP1EhURdB2kImi3r4weM1AhfDI9Zuwn1BTvO4U8Ll87z+NM0lKBsSWiw+9kqKQQ0wRvrGkMzfExBrdVeOaV19p+7bAc2Cnt/bcDlKXJhVcOcnx8hm76gOopj5AmdUpUaJKdCO1pn/uvvhabLr7vTNPn2rd82tcuSV8ZfdgFDJcmMfoIaXq4BcXIpzyC5RGS5z7/evaOjvLAyAjr1m6lecLQaJRoUqdcFhoNKJdx+fxon06Wzvqpmuuv+dPVXP1PtT5nmvb8bN//FaBCb7nOZOMwE2NNvvadz6KfvDUXl+f7d/s1N/CaO77PvtHR8Lvf/kNEKFeEdH/KV/fsJklqTBi7uSh4FEvxyp2vDzaBMXVEVVrkya5EwEc+/NGAKkqi8Jua+pgvjzRqH+7zkme0kc7Tm87MV4TRJJacp7jpBc/n7z9h94/S2mRnBpExBUBVE0YeHOEfv/BPvPp2f1bc7KwxGH7sVbfzpa/stuuxWUSfgwvtcp2UhTtufW0Ls1OtSdzXFP5vvzTYL/3sfMV1XPeMp7NydZVpAzNRDENvrzBtoFsI+dSUaalju/vO5SeX+zQ1ZejtlZBb4ZYATYsIk1OaTRcrpxyMk8vZh5tfYRaBZ22/mn71X9hWO59UHyVRq9G6gYhw3KygR0605IYphDUYjrTJe7PlBrrO0efoxaeZmj13k2NH+TUm3GuXdY4wPHxpGBMdNH5b2n8YMjE5ldvuIdQnxOgsnLbxCn0Lpu3Xk14NLJw+1fcvLQ1Hjx9h9Yk1HF1xhNUnNkZhF1Mt9/X2zLD3e6OoAeucmkmrV/3Xh7Uk4a13vDUEtBflQDc0v3n3b8Juu6O8NmMIJZQSHn/8EK/6qVt52pVDITwZKi1xIZ78xEc/w759GkTccTxWUdtYWxX0vpfT67ZfxRWXXJkLRzoT6QzEYLUyemRPytvvvIt9oyn9SmH3NlMta9yIwZiUoW1beO8f/lawmufDpPd+4I94/5//L89iV5PsuW21bfzsW9/KtVdtz4Vmdiy1YKh1aNq5tIzTmQpsPJfOpR/2tOCJ6pzePIuT77A4h7gTD5kTrJMVbZ/2Kwrv+8Af8aEPfhiDsatLgwnUtYupSvgfv/0HPPOKKy3ooqTDu2HfA4Z3/vK7GRl53AW92/v8SpNFUOxcbYxGJcLd7/1ltm+f+zzDxU5di8P8ue8xU9r+ZQxDQwnVfoWpm3BAsg1Ss3cLJbQxzigVRh4c4aN/e094vu3AjqqhMex8wc2sSwayzT+j/pKKYtdXd/F/PvhBdEOH5zJoMoqNDxel+JoFKon58OlcWuzk+/FkjSutfQFL3ZJz6Vw688kUFGGMCJ908oDDuTF1liRr4Nij40zL/HjInAh/x78bY7/iUwi7vngvH/rgh0m1tuEbkwZT14Bw+PAxXnDjDi654koMLgwoJxvWuDLuEOd/3v2P7N79gP3N4NAwHSl4+6Gcf/8zr7rWoa4mfBBlzpDwLYKBFVu0na5L2DfFGzsve8UtJIMKvxGyEpV1jpTxO6yXHdP+6RufZXT0YOeBHf1stGZoc40X7tiZfa2AXdM1GPRYSqVZYc+e+9ize3f26Si2j4TOk/HJ65VzLttSpMxoP7kUPKlz3XcuPQVTUd/6/QMXXlCxXM6NqbMqiQupsPFUsVysZEVAr0QIhlB839/97afRWlNL7BeGyYUJ6eMWvdq06Txu3rkzvwFD/EfTx2mUeHzU8PG/20XzeA/RWqKL546NJ2uXbN5yEa947c3RPCC5/HSnRYjBmiuGxURGSXbvNc++FPUXwuiohQfDGqpuoFS/vUuEca1Zv3mQr3zxYXZ/65+p1W610B85gzVXhUQlGAyv/dEf44u7vkiaptaSlmr22b6ye2O89/fey/AHhkkksVsxILz/ox/hox/4JJcPbePA0QOskQQzOcZUV4P+XkVlYxfpo4cp9652nbUCwwnKXStpzBwLuf+9Uz7f+5ZzvtjpVOszPqXp71UhN1jvqmmmKElveE/TTLFCTXFC91KSXhpTRyn3rg73+VxYQd3UaZiG3frD1bF432x5RSqhfnVTz9HGdCEy0zGvmzolVtpKy3Fb7iLSmJ5Z33+683PtW/r2hXI7yO8KNYU+MEVvs4f+tQmlGUPd1JG+Ko2ZY2FMdckEM2ZVi37wY1CV+/j+E4+iBno5oXupSMXyZ57jqN24ip8/GdqYCGNw/FwIvdj1WWray4OXq9B/podyXy9HnpyivBJWl9dytHEY5DhdMoE+MMWa/rXc+ZafYmi4Bjqbk+/5/D18efdX7AdIWmOoo1CotQqjNa+67VaujY6i81t3hFiuUgbOfOHzn2HPngeorlasVKs45jfz9iiXiVeshFXrTvCcHRdhdBYw7zDYM2Jinbl9sArJGPiHz32W//nbf8Po6H6SxO6DYXeSbTXMjEywZWAzH/7Y+6L9N+Z2gj7+ic/ys+94M8nW8wG3h0aiSNP9JMkgZr/m5he/kv/67l8FV9673/0/+ZP/8aesXbkRRPH4/ofZVL04fI0gYhjTmopa5SoS2akyHdEGu7dAJ3qh97ehW9bGz2zuv9Y7uafjr/+80dzEmFL2e9j3qxu7J0YhjxDUZqlOpVmhXqpTalYCHTvcrXhrDH0WBKpQ4fpkk0qfD7xs1yC/sdl8abK4vk4VPEc/Nei58tPyfhMFENNGTjvlhfvmXMEws1Sn3T52s93f7vlTYW/29fHJ5Zzi88shp0M7vDrM9l4UQNc1qpJg0CDC4f2PsnZQMbztoixW2t2f6pRbb7+dVGvUGgVd9vcxvZ8KFTaWE/74T9/H0OZaG9nJK2Sdwk/8xFvY92CK30Ff9dvNUf0mo8X9NP/qnv/NFcMbMmDlDAfhLpmBBTa+5b+/80/4+Mf+3n0JYFmqwgHMyt4odtnPoPmVX30Hr3/jiwqBcLO9Q/PWt/8M3xp5GCm5srAKZezAGNVyFWnCBz7wfq4aGg7ry2/5iTsZeXAUjKD6E1vWuN3QLHGfhPovH1s3qzuZvLjp3dlBZ6PTX1go3c5YaWVQ5/eb2bWo81Q6KxOnZGernst9uXk6NgLlJOi5yj9H//DT89nM8jS9P4ix/3rMjYtITjvLbzze5lRw7fMOw9ZE9Zp7fBectJietz461fwk27+s8la+GGPnY23c1/6Q3etM4fXrhYmJCd5796+zY+fVObvo9//oD/nzD/8fG+guwtiB/VT7q/jJ/ifueHP48lAivRwnjz793z/7DL/97t9DqQ0Yc7wQJx0vWxr+f/bOPL6q6trj38AJ2YETcgIXcwIBLpNEEYmKCkoV60Sr1rFOtZb22dYOr2IHxbFYbcVO0tZW2lql1rbos5VWrVi1RQUJTgRBCfMFAjnAhezAgezACXl/7DPdm4RZEyTr84Gddc+8h7XX/q2113JqdUDpaX+cEgsoHXuxj4g+gkCjzUkpHQRMCIN+fY9m1uzZNAGGMMjHD9ZpCJTy8DwPT3kIy0Qpxc6GbYw95xwsa9+sm0II8rp05/XX/gPdBeTqeyZMkybRGUtYpJ1NdO6ax3GDy7AsEyEgL7eQ//7nFTBAbpa42xVmwiTRzcRtcMkTht79KGxQAlMIPASGIQ6AB1NYB8SbhvBLsw14dNBUZSCEwMM4AN7CUAaGsPzfLTyFLgFh6NI0Wv5eYZjhfVoqwdT3M/SKByObN/zn+cLYIJMXEe+1wAth+v3V9IO/ZvLR/Q3/+mweHZRW6OC0CL+/d/BHBC+EgVKuLtFBiOM8xof8fMPw51QTpbzm/B77N7pUAiFi43E/eBD+eDRRSoAR5wM5sKfxHXyHni/09REfyZmY/MnmlZ6LDow3I3kVfNfhwoOuB7+dQ96ffz0MDM/A8wwMDHRMUh3EUxgCVykwYPduxWfOP5trrrlUh87xAE8x+/23+flPfky6oRa7V1/YCQUF+Xieh5IudqnNrRPuINFDpx3Trdk8SK1BLsqFH0/+MdUb6jDoovuN57evp881/MinUqXp2cvi1lu+w5Dje8W0gY8+8PAhcHLfN8qMSxFpkXbSIpm02VDjkBPTnoOVXKBxBuHxZ1VU8PT06fv17IsuOIeTThyu30PqlU21swltE3aw7V787ZnpTH/maf0spTj51GO47NqLAI2U6Z0NilU1q1BSkhPCjSrU9AWZmv/eeULEJtSt95MPd8m1Cb8H5Gcf+Qihiq/cRVhfYRlcn11mn5dVCgiRUOEHto144ZcRcNYa31oZ9Ot4Dss4n/kc0ey5oMIyzyLj9w7+SOBjpWiJ//CeL6x4f1RZ/TOGVNF6/84EQMR+89njMXu8Zo5nq5Xx7b+3ZTXjW5UbQXlQ8mtP6XYOA56Y3G3RPJjp0K6/O+onhZY2yx17TH+u/eLnNFLkV5RUisd++wdkg0KIfNR2Rc1WJ9a/4JtfvplkaTJErlok/37Tp8+gasnqMGamUsoPFB71VwXaTAicceoYPnn2MVk3+uipTU2EAf350X/z+989SmqVg12SRDoSuzgZs60qIkXGoZedx++n/Z6ysn3PA/fizDe5ddK3INZJdGPoxg4iyf7pN48zZKCOl+GslXzlhgksWFBFkZ8QUaADmympMsw8zc1bB8ofWWVr5pHWzBvNy6wTsvgw673fxs35zMEd3HZf+UhbPtAydquY2aSD7+A/fJ6D6LeCfRl/+zc+mz8my87XyvVZZs0Y39byrf2XMTnUTB4FSq7y2ZgPk9IhD/onbW6beJM2DYbdTDFv/jt89eZv+EFIfeVHRkHFx449k0n33IMdaP0Zj800E6aqavjWTbexZrVDnrB0HksffFF+DsLguQiFbRdxy/e+xScvOIa2pjYxEWbT0ccMYs2qtSxZskQPEsPU0HSDi+s2YJqmzi+EIpFIsFFuoGH3Js4568wW7qbIhgKlVJQOLmbD+o28veAtDAwsS7Bb6V0SCIEhBK6U7NzdxOljRuFhYBUKOud2o2r5KrZuSdPNtMjxwCCHtLuFhJ1AkIOwutCER4ElEDQeJJ9zQHxbl2BgihyE0Xm/eMNoQlhdMMhBiM4hL0K+c4vPy64/YfhlFq/Ni43sMnZSIHLxjE5Z/A5MUwAe+WYTu8lpxuebTXQiR+ewMgh50yjwv6er/z6m/34Rj3LpbApyPdVK6dFZ+KVpdvBHGG8YBoZhtMp/uM/XOd0MYYT9MZsvMHL30L/3Pv72xu9CUWDk+OMxR49P0RjyIpAHRiPC6o6gQZeGLj08zPD6YHxH/P7Ko/3iLeOA5XX74XW9ApiWQJCLMLvSBBRYJp5SGAaYZi6myNPfb3ZBeRKzWxNfvOkqLrn0HD3z+q4/1dLhgR9Nxtm8EalqQeSjpCLZN4mzvppEN5Pv3vI9BvZKYHQWWbO31v7iM/jUh57glVfmkEiUsrk6TaKnjdfooZSHUrm+mV3pqz3JOWd/ksuvGIcwW9I2musHHya1STbUuDd/sFo5/4Kz+M+cebjVMqwIQT7Cysu4TivZJu/PW0kqlSaZTGTdXTR7XuAM/4WvXM/8pe9SlVqMqzIdN/WlglfnvsyQGUMZf8k1AFx59bkcXzYcq4fNzh2wQzXQVeh32qEagHp2qV3kilyCpcH+8fH3PhDeX8mFuck+el5/T3d2qa37VUI9Ig+21e2ioDC3WZl5/1y/zE7nEds23QLldxHU71StliIPVAN75Vsrgaz3yy71dwb30/m9snnI79JE/c6c2Ht38EcCH5RdRR47VEMz/qN5fuvjA/bWvyO5diClliPNx1X8+S1TfBzlNKvP+Pfur1zaH/mlqV1AUQdQBvUYUH1Ge+t+Iti6dRuFVi+aduv2aMrx2yWnnqRdEl3uo4cV8+Yxf8nbvsnWRyiFQG5yACgffSpjYmEZgveJmycDqqrayKxZr2JZFvVKb3zTw0J/h11ciGyQobtGoWXxyU9+At/glEXx7/5o6CNRsLKj/8Z9sII/hx1fzpiTRjDLnYdSilXVmynp1Qcp6xAiD6UaKO3fh2WrFmH3LmLpkhSPP/4kd9/9jT0/O9ZoydIkl1xyMVOnOiE8KoQIdyQqpahOVTNjxj8YN/YsLMtGAMvWLeLl301DdBHsrtdVZvcqoLa+gQZ3J53ydYLovLwmGhoiIbY/fE5TPV2EYKdSNOXkHxDfFiVAbueu7GrccUBlg7uTfGsXDQ05zfi8vCbqZW7IB/UUPBdgd70R1n9LfJyC58b5BncneWaXVsuDpez7tMZ3lEd22Vb941D07/h4yx6fe+P3Rvsyvg9G/hyK8nCluPwLKFs+Br8F36p2KgoL8tipFCWlFl/4/HgspUN1CCF4de47TPnVT8AS1Kpa8tHJnEUXgdoqKSsr45qLrySu7ATqVUBxa+VfHvszjiPJExbO+loGlAxA1kl9T6FDNOh7KCzbprCQFnyvssGJTJDnw6SPJtnzPnyIZcHV11xD5YIFOI6iqKAzSmnHdlWvUah03XZKegzQdlfL5O9/eZazx57O6WeUZ7gXqJ0yTOQbt+UKYOyYs5g+/Ukcx9HvtVtk+P8IyyaVquKRRx/nu9/+FkoJPnH6GH54+0+QdQ0UWjZ1TuZW5cA5EKW0Y2WWQrl3j0kVndYav7fyI7o+8JnQJ0SpByxhIaUMnSKlkn6di7COnFoHu8j20yLpelDBOcR8pJp1fn8IKkX084HEq6EVfi/Ns0c++34HUrZ1HJyO8sguD0W/PRS4SgvvE3O0D+RrKBWk9OWtzDwvdt1evz8Y0K2Nw9iAb/1+8e/Iqo+Yz1h0v2zE5mDkV0x1iMmniN8X+aei+m+p3pSi0LaokxJQNOVopGvsmWMRIt/Xk7Rg/vu//4kjaxFWPvmiKBLffl2MOeU0Th19UsbcL4K38T8oADxmzZzPP//xIgA5Cop6FIVWjcBRP7i5ZeWipMPUab/LAqlEVhm9y0dB7cLJHaLJ9eeTp/H4tOkIYaPnaIEgB0VTtGtLgA4Vqxg19mSmTLk31qEzFax4xQYdb9bsWUy+dxKyQfnBQ7WGLbfKWAeDKT+dwrgxY1FKB0X92b2PtOCIL0Ond0SkLMSViD1KlYBtVfeKK0H+hXFe7IPutqcT9nJYZg22TDi3+QCOK0m2VYBUuxAIhGhEqV3ROeHHi3AQd7MS5DZ5qAaVcZ+glqxCER4j49mRUrbf/D7onvtWHuDzg7o7IOWug+/gDwV/EOPnw+6/kZgKzYmKuHyQWOEJkexWZC4OI5mTyTfbUBPIFf+4DDdCxeRltqN/q/Ix8/4tlYEEbu36vfPx2a0lXu3l/WSsomm1QQTRjnvFNpSqZdq0P1I+Khk+8ZlZL3DbxJvBEihZj2UVhd43KMWA4iT3/2wy5YPLaE6Z768kTJh4FxUz3/LrPZgn4v1Cv7DIE6ScKi6+fBy/+PnEbF2qTekjC9Owr3TZ1RdiJvSqBJTfxk3RbpNQ87QAwaxZc6mYNT+jUoO8hy3VtADGjRnLOed/WudEsi09mLoJrO4WoosuAR574jEcKUHoUA9l5UNoylEIGv20Kbr3aCVGRJ0J9M6GsBOIVsuWro/z8S3L2qSZye/9ehGdT3N+b9db/nMsy/IRPl1q3kKhVxy+uoUlbISwEMLGkbsQWDhSImVnPaT9Y4niPgSDRkoJwHaZRtapUNkSeUKX/jvLOgkqx68/y6+/TGVpv3kRKEeR8r5/vMrk4QD4mDLcwXfwHzl/MP03kjPR+Dp0fDcrgVL6XQNzEL5cEkLooNQI/U+CDuWgr5WOCn8P7pvNazkdICKC7FAQlrB9uWv70spCyeg++llBPahmvFbGsuR+jFfBefH3i/N7ub8+J/q9Ob/n6wnnKV+ehu8Zydfgd8u2ceQ2lILv3XKHVq78Jkmlq3nuqb9T21BPQpgg8kOVaXetwsqzuOqqa/eqXAV98u3KFcya+Xqk1CJiym+kBCNANjiMKC/jmusv0/JZxn3j2pbaXMFSfiUEk2jSTnD11Z9FyVosW2vYIpjEiAZ5MDuqWo/p059FOmQM+myS/vVSSRRw4Wc+Q7LYxnGkbqRaidqpkFulfp/uFvMq5vHY9MdCxf7SSy6i7+Akjtyk71knoz5J5iQsBBrZ8hXFcJdDFq+/3b/eohmvfFNbdF0mv2/Xq1bvs7frtalPhpH0ZbxUEivPwra18EFBzabNsX4tQOBv1fWbTWppWb1hnV6JohCWIFHck0RxT/1NIlC2JNVrV8fqSqCoD+tZyjqIr6R1BzkAngPnOUg+mOyCeu/gO/iPkj/o/hsfT+KQ89tlOhTnwXP1IseXSQEyFZtLAzcFu9jOmFtaKoPviJTOCJEjNt9khiogRO8R8XppzuvzVYT0ZfHhdWTdJ+D3cn+y2qVZudfrY/UQ4mmBtBWhHA9EcP2Oes498xwuv+w8lATpKzNPPP4X5rz7FkWFRbjsyrjPzhzFMYPKufraK2mZ/Jrw20BKeGLan/XvKnh+NP/H51kpJetrqjn3onMZNUqHV9I5B6P7tiW1GxMhBJUnkE49t06cxLyKJb7mGpmRgs6gK0+SJ6BORil0Wr03UYMrP2jpLx5+iAf/+CudkxB0LsTuFmqn0hsqcnRsrF/95JcMH348ANOmTGfKlKm68wmBwgVAYIZwsh5EBkp5/grLRWC2WOqXi+XUy8qxJ2LR24Lr4vy+XH+wz2/5eiNccUIktFCBEPEHjVRhQMNss59lWVqBU3r3R52PZGXvMA1WfkGAufod9TonIHFhsOcyeLdgcgkeEPUn/PvtL79vz2+9FFF5UGaaDr6D308+PukfdP89iOv9ybKl8RnIg7hfZygjVCRT4j45UcJfEd0nU4vKKJuZFbPfM+O8rPoTe7l/Rj2TVe/Bd8Tuvwf+0JcZemmLJBDU7qilqEcR62uWc9mln2HSD+7GPioU/by18D2+d9ctLF69mAH9B+A4NaF5UHQRdM8R3DvpLs4cfbovhjPrMXuSfuihv/HQT3+FDgwtsvpZrB8rSZ4FRRZM+9NUnQOxnVGbhGlojYJJ1LLzufCz5/LMM6/Qu6Q0GoQZlas7SYPP//53j3LSicdTVm63ev9gwOA7Sl782Ut4Y8FbVFRVUCSKfMRJYRVZODKlE1BLyRN//zP3DOmHJSxGjT2NcVVVVFRUUlZWxpZah075ehdG1/w+7KjfhWjKQeVovXV3/U465R/VaglknN8SH79PS/yerj8UzxdNxaicpmYlQFO9BkFVg6LI6k1+rqB+5xbqlSJfCGrrJEWFVsirXSC6dKVWrkfkCZIiulduGnp0E5SUFFNTs4GuPqRWrxR1dYriYot8ISBH727JzxVsr9tOp66d2b2jscWSph2Q0xW1cweiS9eWedDvFYv4sF98TnTf/S1be++OsqP8KMoD7bcfdv9VO3eE40vkCFSTol5peVCUL1BN9dSrHPKFoN5XxIK/g1I1KPK7WohcMuVPjA8ofl28zKbM403+O7Re7o2C84LwP63xH1apduUjciN5pnJ2IJq6RvwuKMu1qVeKsqFjuODCc7H76SDcgUIz9eFf4TgORYUl2t1DRLtE5eq1fOUbd3HqCadH80mGchXM61rnq6xI8dzT/weqyUcqCZXNuNIZLNIblOLz13+9mXLVFomdW6J2oWC1pMl+4qTTOeGE46hzZIiIZDomx5EscBzJU//8G18p+R/s4uYVG0cyglWbnUjwxeu+yII75/kmMwuUQm1XiABdQfHiC//gU2PPomzYcZSX92PSpFtxnDqsHjbkKWStgxAmmH51uh4i30TVu4jOBqrRa7UMyTTA9Votw/Nb4fd2nehsoPJB1JPBB++7t/s0K4O67GwgCgROymFb5630tfoht0ugK4LG6Lxu+mHO5q3YPbsjcvP8wailaFBflpVAyjTr1lTT86jedBfd2Vnvw/N+fJyA4vFZcjqJAy47qIM6qP1QfHwCYVwugNyusDVEupuwLAvH2YDV0wqvF7l5WFY+ziaJyM1D7WpotYxfE/Bqez2iWz5quzZ/KRqwulkZ54ncWHzGfbh/a7S399vX96eLgHjcMJ/f5+tboy4C0dSEVNux7URontMKjeLZ52fzyiv/oV9yCFtzZDSTC4GSkvLRJ/Ppz1zYDEyM1YDflqAkzJz5Ao4jse1+KDr79R/M98T0AH2vsqFJTjrx6IxXjltQ2pralYkwoKARnn16LnfdeU9oJgxtsj68GdjktZ+WDuXw9Qn/w5VXn6vvQ3MrrFQq2nUCqJ2SBx99jD9O/y0Epkj/6gCeVUoxovxULhh7NrW1W8ndZZI4qg87dtdS7aRYsWg9qjFNUVEv5Iad5BftbPG7dqtudBLbW+Ubu3Si887drfJ7ow/r+qDM62LSsNPNuOb44SP4wjXXhX5We+rWy1YuZfJPf8KO7fUUFfVqdq/g94A+d9kXOOmMcgQ6XcLjT/2dt+e8RVeRR2GRRYPKQdUrRL5AqU4Isbvlkt0oOml0bZdqxrd12ep7d5Qd5YdYtnW/35dxQSjJA/m9g675uZx30Zlc8unP+PELo0n7rYXvkZvfhWTCjlk68OeLyBICCkEeiobQxLgvlO2TpUlERfbPzXyC95fPvt+h5eM5UwPEKPDVC/mwAkG6rk4I7nlUr6vmib/+lb///e8MPHYQjlMD5Ot0OCioF0z+/kTGfXJcRv0GeYWVb6MMjr04802+P/FHNCFw1tdS0qMkRK7i5uPIbKv49e8mcfop5WGV6XuL2Me2raLVLhWsgKQDEyZMpLKyUucg8jtHZhJQCUL7SqVWVTH2rFFMmzY51MNaomwtWqIYP348VVWVWLaNdGRoLoyHbQiQMxTQXcBWleGPc+BDKbDV1yPIP2x47e8At034Ll8Yf10mCtkK/eLhh/jhgw/Qu6gnStUjiorCDQjR/f16rlfce/dPOfeCcxDAnNcqeWXWHF7617/ZuMEhJ68AVATCBspWcH3tlsBXqxUvEOX7h6lYe4S+Ey1dFfgOxH7PPn+/eWLPV1H/Ooz4DAfhA+Db9PnZPjXNfGz28vzQJy+YtLP4j+D7D5yP98f49x4I31J/3juvSUuO2h215HfN18tcgR9XT7/3ju1byTdzOWbECM775GlcfuU48oKdzUDKcbj3B3exYsUyvdHYl01WnsCpkxxVaLO1TiLy/E03/jtfc811fHX8DaHildEuPgUKwQbH4Z7JD/Dyf/9LjxILVSt1e0axoz/+FE6EYbNn9CkAugh2bJBcdMG5/OxHP2nxNvG5UO/6y2f8FyZQUVFJckAZUmbOlonCbixbtYiS3iU0odhQ4+iwDL+Z2NY1skdqF7kIWyNhQvmwkTz/4rPscDXSI4SJzkHkUVu7mfzCLlh5JnKzROQapKqryTUKGDWmTN9EKXQSOUVgETVihlH9q4HZxWD2rNm42yVCGKiYph7KBAM85WEIA+V6GPngGR7CEHiGh2EIOCDe9PmCw4rHMDEELE99QBdRgG33whAGBs0qGCkVQhgkhxzNzm0eb38wn0RJEa6rMCwBeJhmAYbw8FC4UiIKBHPnvMYxZceQ7NuPfv1tTj31FPonB4EHi6o+wBSCbqZFkWWRl6998goti0bPIyenESEMupkmORh0M0VGaQqBpzw9jj0wBJDNG35/8XSOtky+hfP3myfGG4cdn+k3u/98mz/fANPvzy2WGe3VwvsY6PyBrfAf9vcfHB/vj95B8i31573zhiEwTYEhDHr16oVp5ABdUMrFNHVeRgwYMLAPX7vlf5hw442cdd4oTNMEw0AAdzwwiT899gTzq94jXSfxPA8pXYQlkA0ulmmxvSHNjm0e+cIklVrF+to0d932A8Zfc60/JxjhvOB5HobngaFz3JmmyVsL32PKrx7iPxX/JSdXK2FeDqhcDwMDhTp8S2GgPIWHgbeH8zwMPE/hxeWmAdvUNnLI8edFhdEABabJj34wiZ5FPTMnAp88f1pWCoSZyy+nTGPOKxV4OQLD88edp9/L8Dx25zbR2NgAKEr7JKhrkPzw/jux7cKPXjHZD2rXChaA1Uvw3ttLSKWWIUS+rzUbGIYg0fMoOnu78RoVnudhFSZIS4dlK1Kce+Y5WL1ETLkSLd4/2C9XNqSM2sZ6llS9H+1A8TwMIbSSJQSep5UjBYhuAhqjwaWP+0LUO3J4lEsXowuzZ8/jKKsHJx13UuZQ8v8QQv9hCsHg4YMwMHjznfkI4SeY9YWZZZo6CbfQCT+9HI+Zr/wHq1cRg48+FmHA4MF9GHvOWEYedxJVqWUsr1pCnXJpRCGMTjR6CqVchDCQtS7u9jQ5KOpqXchxw1Juc7Ujp+di0EppgFIuhgClPAzDy+Tx9nz9x7wE8DwXhIenduw339bP9zyF8lw8D5Qnm/F7fY+99A/wPtTvP7Rldn/eX37/S89z2bJ5DY07duCqzbhqK+s3VZObvxthCpKDivni//wPt99zK6NOHoZZqOWvBzjpau69716e/MuTWCU9oR68fA/LtDAMA2EI8BRrN9fQ1x5ALh5OXZqzzxzLD79/Hxeeex5BgmKIFoFaqQsW4wYLqir585+f4N//fg5yc32ZZWD4CmAgD1WWfDxseNWyfFetyH8vOF954KHzFnpgdDLZKRW7PI+vf+0Gzjvr3NhMm+nuHSizhqHdP340+aesr6kj0ctGuR5CWFrRFYYPdCgMQ0d4X7I6xbdu+CoXX3E67Z3atYkQAAWpVA2333MfH8xf4aOTFgpBTyuh46T4J1qFFrLOQaG45OIzmfyL21q+YUzZiiLDayj4xgkTqKysRFjxPQ5B2Xxr6R7NA0cIr0NrOJQfW86NX72RcWeOa7U5A7hdKsn4G2+kqqoytNfGHRiDx6xfuZnevfsgBHx9/Ne54JLP0VN0DptSKnh6+nQWvpciZ7eiXtWTI7rQpHZSXGyzta6Opk6CnN0KkZeHamgI+aZOgoYdO2O+HlCv6smP7YLp4PfMKxoRdD7gsq2fvzdq799/0PXn+2QdKn5/nx+MyXpVT1GhhWrQjtfdCwvpXVLC1VdfjWXHzVG6fGbWC/zxd7+l8oMqhBAMKE6yakMKUNh2kpSzCkF+zMVDX3jSicP5329/Jwx4ucFxKLbtDLNg/O9X587h8T9N45VX/oNV0stv87g9LHNeOBzLZvJ8D+byDB82IZCyFsu2ULIBgWBHreKiC87lrlvu9X2hopHSEsihJPzo/gd56sl/YAnbR3Yt31faQiH95zgkSgVuWvMz/jkDu99eh2+bU/tXsHyaNXM+42/8Gkk7sM9qO7pdaOHUOboxfGf3JgENSjJ16hRGjS3b673jA2be3He4acI3UDnaaV5BgOe37ACYUR4an5TDibcsC+k4BJHhk71txl83nks+fUlmHbewbfbVuXN48Le/oqqqCg0a6jbVg0q3p2XZob/E+pXruOZz13LbTbdhx3OSqUjwZjVsW/s4dlAHddAhoGAoS6V4cvoTvPDCy1StriJhm7jSC2WE9qlUvryxMC0Dt8ZFCMFZZ36am779LWzLClOAZcuNQH8QwLPPv8xfnprG/Mq3ECIfUWKFWSeEZSHj8Z7aiTxuC/nvODXYdglOymHs2DOZNPEekllKa2v07NNz+d53b8O2+iLVLoIo9zKMb6YX5YWWDsmgcPnJffdy0RWj27pL7hO1exNhQFaiiFVVq1ixfAVCWLiuq/2xtrsYGNp8J0yklBQlEtQ4KTanHcaeMy7sDIZhtHhv7TXkYSBI9u1HbWM98/47G7OoG65SIRwuMFC+70C4OcVT/u++pn+E8a5yEaaJdBXCMEitrSa1rpq+ffqS7KuXGIHw8zwvguOVpGzA0ZQUl7AutYblVSswaNKhJwxD+3h5HrVqGw2uAnIo6tWDJYuW4O3cySmjTwp9vTJ86lSMbxdBSDqogzqodcr0zYn/rDxFusbFLNTuAlXVKaZNe5THn/wzHyx7n5KSHmxJ78DzdNiYPsli6mUDYGCa2qSVWrmWPiUDuf7z1/HVr32NhGkCIHyfK6XAd7fC9z5BANOf/xu/+uVPWb58CVZJEUa+9rv18BBWHqhGEDl4ymtX8viQ8L7ZEARejG/pfA8PyGH9ynUMH348N4z/MiOPPQ6pFGaGctW8nauqNvKDuyezoUYiCnrgui4GAsMwfZOggedK31cPNrvVnD1mNN+5/YuZcr4d02GjYAlh0Dc5lJnPvaQdDD0jdDbWxwUiT+A1Kt8ubFC1OIXdy6JscBnCjFojcNyDQPEKPLE09U32pXLx+yxfnsIUJgrtg0VcuRKBf2fkgxV20iOIB4HrKQaVFlNTvQHL0rbzRQvf5aQTTqRnUU+83S4iz/SVKz3QhKHrO9m3H3lduiPrNlO9eSNCgCEEhuiMq3IoskzqPUUvq5dW0DBYuXoVyz5YwtARx2J17R5rx0BoBm3q0aFldVAHtWcKZELWePX9Ms3CyFT3yJ/+wJvvvK0X0UU98AztuG8KAzCoTdfheS6mqVEWpRTHHHMs37z5G1x3yVUII5D5mT5AnvajxwBcpZj+1N956Jc/Y+na1RQddRSeoX931TZMswDlNeAqD8NA++S2tQ/Vh+2TpWLHY/MdHuGckJu7mxtv/AYXnncRHmA2034yeSkVjz76BC//6w2sIlvPDUpvYgN/IxUuGAZ5wiMHRamd4LaJt2GXWoeFcgXtVsGKDbgmF3K07be0tCeLKquoqtJR1pXy9IrD0JCi16Anb8/foiDyDSoqKjjnnDEkLCtsY2+ni9FZD1zDMPSOk5j9PdG9B1aRyeyKCt25jMCh0/CVCv8ZQpeR5i+yVgIff951axFmAbtUg96RJUyUUqSWrmLzlm2MLC/HKkzE2tZopuAOO/Zo8rp0Z231UpxNEg8DV+n4NNtcSb7IR7l6I4OHh3Ily1YtZVXVKnqWHkU/uxTXc9F+9Br90vuLDpNR2EEddERTsFJu2Zw0418zmPTjH1FZOQ/wwo0FphC4vmO662p5ZJoWqtZl/aYNXHHBxXznO7dw1onanBRgKNmIt7//BkdKpv7uN/zm0d+gGj1KSnprdMxTWmkwC1AolIIm6ikwTZTb0H6Qp0PEZyNXIR8oV+jNA2DgKQ/P8xg16nQmTLgZw5e8EV7VMkJZVbWehx58iJ0NOZiGhXIVVqFNersLnqE3ghiQJxQNSuF6LuOvu5ZzLhxz2ChX0G4VrGA94UGOzr1n+IjH8ceNYklVFTWOQ6NvttOIiBFCxQgDK89ENbqAx6KFC7nwoovwbxEqVwHF7cSBCas0OZhVS5ewbNVKPA8s09KTuBC4rvJ3O8gWNf8jiTfNAjwfPfI8Awy9s0QUdGbZ4sVsqt3CqaefAoYIh5mrXL3yi9nohx49kG4iwVvvvcn6Navp27c3ynUpsEw8Lxc8j3rqKbGK6GLo1ESrlq7gzbnzaGj0GDPyNIIVcKC86Tg6sbY+XHDljynFFeu9ndm2yvGH9fy2/q62ouC7g4VzS3XQ3MKgUPxh2jR++tMfYwBmkanNSKaB6buDCGFqJEkYuK4OsePlGNzw5S/zja9+hcG9kxG6Hdw/5i4SiAOpFPf/6B6ef+5FDAxMS+eW1SEMPBACTyktxwyPXCMXz21sX8jTAfJhyJP47vD4bkFPO5yn3U2YRkE4BxqGh+dBMpnkvkk/pLR7ImxdV0nfShG1d1Dv61OKu269nfWb6zBUF8xuFuQI0ttdLP952jnOo9FzEQLKBvXl6i9+jtLSQpSsx4jnLWvH1E4VLCB0PA/SshhIKellmZSVH8/Uhx7GsizqXBdhmFqzNgSep5Utt1GFdnxZ53BUaSmDBg/Kml9jenZs0GnUyqC4fz9mv/IyrqxFNTaiXIUwBUIYrFm6gqJePXzbdPtYebTVSicQPmFcH/wt6rm5zHvnLXKaDI49ZhimvwvFFNoPIoCFA8k39OiBDBk0hHUba1i4ZCFFVhF4Obi+Pb/ILGLF6tXkG7mYlsmOhia8HMXs/76KrK/n6GOG+iZdLaCDXS9G3B4QNv0Romz536l2ymYLi4/m8bHJbA/KRaaPZFu3y6F7fvv6rraiYJIN/kEw8LN9Y7VUMXAaJA/98jf87o9/wG2QGPmmjsHkeZjCxJG1mCIf8HBdFyn1IjyZHMyNX/4yX7v2S74sIDQNQuZMKZJ9AACAAElEQVRmm2ABNuNfM/jTn/7InHffwlUupmUgVRACxIvtZEL7hRiE0NfHwQfLyD7uK1darmtlLC03YVsl2orguZidBQYGlmly/TXXcvppZ2a0buACEu/zhmGgJPz56X/w5F//Tr7RHTyBEIL0dqnrFrAKLVSji1KSbqZgg6xm/Bev4dMXng4KDPPwUK6gXStY8QEZacGGMEgkurG5Zjdz35iLmevHJAnMV4a24XoY4CkStoVSDax11lFYlM/QoweGg1rHrYninQQUOGPbPRIU9i3mnQUL0NtSjTD4XH5BV9/np/2sRD5qPoqLEgVR1IsWLewMw6NXr968+c7rbFq/gfJhx4cpEoxAuIpMBTfZtx/k5rBh3UaqnbVYoigUrAAFZgHS3cZOrwnL1Aq1kZ/DlrptLF6xjMH9+lNcVBz1otaUqCNBuYp9Z6Zy9dEhKS3Vf0sbToyPaXt8XL9r/yi7DpSv9xstKFc63c2P77uPZ599kaJelo9QmbiuDvEC4NGAKUxc18PKMzHyBYP7DOa7t0zgtJPP0LGT/LuG7ghkKluBcjX18WksXPyBv3FKy7Vw41O4eIwF1/R9hTzlRW4T7UAeHxCf4UOc5YOlQHQRqAYX0ygIg2q7roJcD095nH76J7jyqs+TMM0Ip2xhfAfK7OxZ8/nNL39HPgJTFIDojlun5wEd80rgbnfB0PfY7qW58JxP8vUJNxAEBj6cqB0rWAFFcTcMQ4S7Po4fOYyZL7/Mzq1uqOSgjHBHiCsbME0T1w/2t2r5Cuq37qDsuBPD6K/ZCEpAWvnSzxk+eAjOxo28u2Chfr6rUF69tscrPfG3l5VIm/HhLhM/IFxohRd421xMYfLWW+9Qu00ydNjxJEwdBytAskArtZ6hFeOyo49l8JAkW9KSRYveJ2GZKM/Dc3VgQ2EW4HkeyvNwpQsYKKlYsGgBCxfOp6R3X+y+/TDQ0L84wie55gLvo60PpZTvF5e5mNl3k+FBPj9jkv1onhmQVArleS32wSPBYNjy7m0jZi2I7eADpk2dzk9++RNSWzbS2AjkeH7AVu2Mvn7NBnLydyMQvpx2SfZPcs5Z5/Gtb9/EiUcfF9a1Xp5HPp8G4EhHI2ANkr8//RSPTXuMqhWLEE0GZlFg+vLNmUHcJ0GGchXw8Rhb7Uoe7w9P8+OhOVQYGDkerrsNyyzSsrZeYRZZpNduomzYUP7nq1/h+MFlOryFr/94RvMRJoQglUoz+d4fs/z9FMIqwVOdUK6W31p3CupbhRuViqxcfvmrB0gUmxkuH3uKCtCe6DBQsOLwerRTzDQNehVbzH/3A1wpNXTiR1zXln4t1AxhsGnjJgYMGEBVVRVHHdWNk08tjyxEGVajTNt80H5H9e3DtvRmFi9bimUJDJEfxV1pLyuRtrThq0wbPoEN3VOQK3AbFKV2Ma+88Truzu18auy5oQ9WoMwKEawZtRzrZ5eSKOmFkg2sWrYcr1HnEPOMKP6KUopESSnK83S6ja4m0pFUrV6K0WRw3DFl4Ur2SN5P2NaCyDMMRAu1HzjIftjvFxf3H6VyBRoxaU3BPxL6457aNtiNLZUiLV0e/NVk/vDXJ9juI9tmTxPPV85Ny0QARUXdEYZGtRzH4bijj+NT513I5y79LMnepXqsZ02+AVruGR6WsEilq5n2yDT+8Mjv8HJ1HzSLTP+cIOWRgZS1vo+pFyJY8bKZT2o7kccH5IMVQ7K094eOYaGVpZxQXptFAqVc7MJCrr32ei465wK/nTNn6ux2Ngz4y+NP8Y8Zr2An+uHKnX5oJUsvvoRAuhJTGJh5Jl6ONhHeM2kSJ40eAkS+0tmL8/ZM7V7BCifhnRKjc2al9u83kLcrPiDtbMKVLoYp0HiS0Ls7hAmeR25+TugEuaHGoZfdj7KyPs3ccDLg6tixRHeLHkfZLF62mPfe0/FXdqidsRVMO1iJtCMbvkGkZFmmRTqdRhQY5OR0YcXyFXQ3u1I8pL82L/qrl7ANYm1+lJXg2GOPZouULPlgJQ2N0vfI04McoRFF0UWQrpOQo1e51akUr82ajZtTz7HHnUJ3o1N4X9f1EOJImNqaU4C46p2zWRsAPkQKXFY8D21eEIa/m8v40JWr1la62ehRM1+gD9lFryVF4ONM8frMCKmCovL9Su6+7U5emvUyZoHA6CZQOxVKSm2WEoJ0dVo7X2OQTqdxXcnoEWP432/cxOUXXaJzE0LYr0JkTAWhGLSSX1Wd4le//TXPTP8rZq+C8F0C53nPCywlCsPIDX2wPKV8F6y4xaJ9yN+D4YPdgHEkK1CuAgQvYVk41Q6JhFZCZc02zj5vHF/5wpdBZC5asseN8n1zn5r+Es889RKbN7sYojueMvT8DHjKxYvFzXK3p1GeYty4MXz1K58PN6cFFOwWPxyo3StYgQDydtGC3waYojsLFy9hux+iQRDtXPAMTztIGwZp6aA7ksf6dSkuOOcC9qQExx8llWJQnz4odjFnzhvsVDpPVrDCaS8rkbay4YO/6outhAzfMdRxqrGTpch0GiFMSnsmePaVl9hWJzlzzJgWkY0QRfQ8evYq5tSTTqF7kUnlW+/iNSqshAVCsCmdpqirhdwqNbLYSeA1epTaNrn5BvMq5rFhzSq6JbrTzy717+u1CGEfCZSt0HwUk3tonvERYSFiu7k+AnNd/BuDKNyun8w3uy7iSueHXTWBInAkUDDJht/uf7cjHZ6c/jS3T7qbdEMa0/IDTObqzcha4TEwOgmsAl9YdxEcZSb40nXjueOuSZQNGJixcIieoWMtmaYRblpaUFXJnXdO5NXXX8EeUMKW9BZ9nWlor93Ap1Z5aJ9bHbvPC5GqAIkN3CAykZ92IY/3kzeC74kdDxzcA8sEnr8zXOiNBsnS/nz3u98mWZpsNn6zu7QeV4qf/eyXLE+txaQ7NRs3UZLoi7tdK7WulJgJE9FZ4OV6pGsdBg0p5Xt3fpvSZDyZcxhoo6279D5Tu1ewAgqSAWcLpeTgEubNeZtUSitQOi6KDn5pGqbvcA15pkGDUnhqN7XpWjZu2sRZ50bh9iNzVfNnBBB/MjmEVPUqUqnVeHiYRq6/ovFXNmHcEHz40zj8bfR744P68m17yotFbQe9CpJaWAkBcrvEdRULFy1iUdViykd+AtFVtGzC8/RGBWGaHFd2LKX9S1lUuYily1aQm9uJkkQCd7sk0cvGdaUOMotOELpq3SqKzCLmL3yPD6qqcL16SocMwBJmuGH88Bmmh44UsLw6RUXFbMgXJLpbH+rzAvPMnLfm8Y/n/sm8t99kwfvvMWfuG7z//gcUdjfpVtTtQ1O0pFIo12Xmf2by5P/9k38+/xyvvPwKL778CtVONU2dDfoU600RHxaiJ6XkpVdm83/PPc0LL7zC+1ULafB2IQq6Z0W7/nhSpiO7VqqrqlPcO+keHv+/aRimnryVUihVjxD5SLcW0DkLjUa9U9B1XawCk/+98Zvc8PnrEb5SbJpmM5mtlHYjAXA9l6eefoqHf/cwqRUpRIFgq9zqO7R7WJbFFrkdaAzltuvuQsRcQbwgk0eoXDVHftqFPD4AHyyjmQ8WfhRt30zoZ00xDA/X9bjmiqu5+FOfyajv1nxdlYI/PPx7XvrXf8DtjOtCX7svqkGbZl3pYlkmGJDeUI3yXEr7Jjju+OP44v9ckN2TONwk92GjYEHrK74TRpbx7oL5LFu8imRyKDsbdlFbW0dBt+5YPbuxZkMNBb6ROJFIoKRLat1mjik7gX7JHhn3jkcbj5NSYAqDkSNHs2b5alalUnpVLnQcf8MwqFW1FIiC2EooWClklsQcwY0Wjh9WpembBTMiAAe7a3RpoAerq/T3CkNop0dnA9udLSSH9MfqbkXIRobSFt23bEgZPXuUUr2pGqfa0ciIMEi7ElOIsN49w6CXVaS3FpeWINOSt99+h5qVqxkx5hRMQ+B+hCaytiYpJbPeruCV/7zM49P+xIOPTGVWRQWlfYopLxv+oT1XAc/9awY/+8kjVLz1GsOHH0tZ2bF06WQyetSJzPjHv3h02u/Z7irKhhx9yNpD+b4jHrB48Qd87vov0EQjnxh9FiedPIJ+vQfQrXsXnnnmaea+8RY7G3dQmCjGMg+NX0fQf5etXMrDj/2Buyfdy7x33qR2cy3/fHkGK5ammDHjSSoq3mFQ2dF0K8yLbWs//KjVKa+lDUQYzJw9iwcfepDX576BZSf8jUl67ApyfJ/KAh3csouJ3O5iAGeeMpq7b5/E+Wee6dczmGbL9RY4zqelw5333csLs55j67ateDleuJtQAcI02enuQJi5OsSPMFHKwzRzUYHPlec1k9+0tdw9JCWILiaq0YtKP/REqGQBeB6maeE4aS4+71PcPfHO5hUeZFbJotkvz2fKg3/A8/IRRkLXZ6OBlA2YpkU3y6LW3YIQBnmmQQ6KZP9ifnj/bWEU/+wedDjRYaVgtUwK0xQMGzyC5ctTLF2xCuV5FOT1wDAMtjbUYgmhY5a4EjwPwzDZsMlh/bo0p406nQIrOz5S84Y1DK2lJ0yTYSOP4+X//AelXJTna+LuNorMIqSspR5FvpHvxwzxNNqqIqQrWgERKiEqbuP/mPFGMz6Io2XwxtxZLFm2lOSAUvrZpX5dB3GriHh/N9awY4/m1BNPZP3aahYvew9hmohOJrLORaHzF26SErl5E31L+yKlg6vqwWtg2ao1zHphJoneCY4rO85v7o+3H4yUkmVr11D59lsYuQYfpJawtmo1jY1wxaWXMrhf8pA+Lz6nrlq5lEenTePd997lrjvv4PxPXcTgvv0YevRAOud05vJLLmHJsjX86c+PsLm2nnPOOvMgHuzH+9J2DQTw7KwXuOOWO+l/TH+++dWvcMppp4XPH1l2LIU9Snnsj79l/pIPqNu4lZGjR2hFZz8csFpSLgxDIzQ/fmAy9e5Obr/zds4/71wuuPgCxpSfwYjyctatc0inq/nrXx5n1BmfCPu+DAM0Hj4U/34ppXbTaGED0aLUch576k/89vHfsuC9JSSKbVSD68tHV/voqXoMoyAMASM3pLETCb541XV8a8J36d+/v75ty2I6HM8SRc3KlUyceAez5rzOVrlF57jDz2Hrh33xQvnkZckvb5/lWVvL1wPnDV+50j5vuj4CBEubdT1PK6PuplqOG3YMN337FuweiVh9+7v2Xd96ELMCpRZLvj/pAVYsr0bkWKFvnNnNxGvUlqUmbycY4HkSwzDo08fihz+8i+RQu6279SGhj4GCpW1TCduiob4Tr736FgIDq9AivdnxtXEDw4NNW7dRkF+AELmQ25V0uoZ0Os3Jo0b5g9xHlLKCMoa+Gb7vjtW1O6Ign9lvvKYhfsNAiHxMYdDJyCPHy8E0zchHS2UiOv42DSA2WGPHjxTe8yC/oDuukrwxrxK7t83gfkkcKWOmE6VTGcXMAN2KujFsxIkIoytvzJmL3OaS6GViGRpqLhCCXoleOE4NplmEIAcrYdHF6IqzOU3lW2/TKbcT/Qf3DwOT6gARGW7PHG6rpZZICEG3vDzKTjme8pEnsm3ldt5cXAnA2aPGMvTogYf0eW7MVPDsC6/wyn9fJU8I7rnt9szaFNqbpbpmA6/NqSCRMBk64vgDN1nGgpl6gIvix9//Ie8uns9nzr+QKy+6PNP3yxAMPXoga2uqmb/wPVy5iWPKhus4bPuhcLd2ZnqrpKbG4eabv8PQ/v3plpdH6VE2Q48eSNnwYdTJNK/NfpMmcjnj5LH0P3ogBmTsrj1cKK6PajmZeUApxbz57/CLn/+cGc8/i4eB3dsmvT1NwrJIp2sxjXyNbot87VtrCNJOmrKyMm788pe57trxWCLmsRk4zIdR3zVaZZkWUilmvvg8D/7iZyyvXgMoEokEQaKJwOLgutvCcDvtQR5+9DyhciW6aP/VAMEK4hoKgd5IVJDPjTf+L+eMOiNDMkbtHvl3BnmCJ9/3IO+8swCRY2LZCVzl6ZRnjXrjgBtm2tbK2XbX5fOfv4Jxl4xp1q8OV/oYKFhRPJWBfQexKe2wWaZR2/W0qSOvC5TrkZ/rx09id3jtO2+9zbBjhtK/d98wIbTROVPJCjulDyu7KI47+mi8nM68/PKLYHh4nmKH2o1heBiGYJO7iaKEhXIbACKYWSn/jbViqG3fbb2SaSM+UGkMcDamWb60im6JQk4uGx5zgDaamY4MDBLdLU4ZfRJGfh7Vq1ezZuVq8vO76gHs7zXUPh0KyyxgffUWXG8bCauA6g1pnv/3TFasXk2ipBe9bVv7JSgVBhv8OChXAQkhMA2BwGDGrBm8P38ROYbBJz/9CY5JDjmkz4rHfKpc+D4vvPgCuxs9RNfulA0fhgFscBytMAOvzv4vL73+EseXlXPxZy45JDHLDOCl52fxz+efI79LV4affDyfGBn5W3roIImGYZBau4a3K99lTc06hGFw6kmnHLSpUimF1dXkk584M8pe4JsfU45DwjSpWpZi2YpldCkwuPKzV1BcXBybtA6vvtdqggTfTPrjB3/Kz6f+Crl9a7gzzfVcbMti1epVlA0eTK27HTet84kq10MpxZgxp3PrTbdy/pizmnnfhLv/lB+OB+2QvWj5cn7/2FQem/o7ZK2EXA/T9P27XDeGWEW7BNuNPGwD+asafSSvMbC0BEiWD2S5mr/4oiv46he/hKs8zCxf5fjfwcaCp6a/xMO/fgzDMBGGpWNoGX40Mn98maaBq1wSCYGUklGjyvnm924MfecOs2HQIn0MFCxNhgHChL7Jgbz+39fZXJfWNn1hoiSAh1VoIYRv0/cAT1HYy2Luu/M447QxJGwz2kKclVYk9Knyt/t6eIwsH82iqsVUp1YjzAAC1WbBRuVhmUVApnKlEawg2lPgg9XWK5k24j2tDLlpFythknbSrFu5AtW5iVJ7wF4dgA0MRpWfTHFRKeltaRzH0ciY0kmhE4le/i5PHYEYIwdhGJimID+/O46zmjcq3qZReZQmeyNMK+uZHw8UKyCpFG/Mm01qo0OiOMGYYaMPOYKVoSDld+bdN99mYzrNik1rMXMFiRIbO5HAAJ59/mX+/tx0uuX14IavXMdxg8sO6tlxQb+qZikzZj6Hh0dpj6M4/+zzYgEnIx9JqXYw88VZlBQdxS5jN1dfcsVBKzjZuzWDXasKSJgmy1Yu5ac/+zm7PI+J35rI6DGjY27Thy9ph3M9fpatXMrzLz7P7x95lDcXVYaBhAUaRjKFIJ3eRK9EL2plHUII7c/p6gn/uiuv5ZabJzK0f/+oXv0y8KGSSmEJES56n3v+eR6a+hteevllRIEJudrfCs/fPex5CMsCVJAytX3JwzaQv4EZUEdsaO5Di2dwwtBy7r7zdixh+eM7yg0c9He9k9PANA2qKlP8/Ce/Z/tmFwxTo8qeAZ4gUVzIjoZdvpKnlTHXlVi2ybe/9VWOK+/b1t34kNLHQsGKr5pMoxuNjR4VFRWAwHMBPGq3bSenqQvk6MnWM5QPFcP6NSk2p7dyYvmpFCWyJ9hof5u32w3DRbjKxTQEycFDmPXGy2xNb9GrVVebsyAn3D7czIaP8IV9O1nJtCFv+IJVOno3UGrTWipmz6PJaGLI8GMwDIGHykgQ7aZ3Ifx8VErBsGMHUnbccdTLOmrWrNGrMn8TjEy7eErHSLNMwfr0Zg1NGzmYQrB06QoWvL+IZR8sIdGjpzYREeyKObx8YVoZHajA/GkYvDZnFgsqKtm+XXFSeTnlw4cd3N1bgfEVkOiRYECyL7J2E4uXfEDl25XMmjWL5WtXMv3Jp1m+chkjTxzJbbfdzsjjyv2o5+4Bm8miCPHQefdu/vzE/9HgbiMvz2TcRedgGmbGfQ3DwOgieOLJaahG/fuZp51Gt/xuBx0AVfo+gwG6smzlUmo2b6Lyg0U89eR0Nm5az/dum8jZ53wyVK4Ox94Wr08htFybM3cev576G/7yzJ9xNq/HM0CYws+s4QJ60Rk3z6E0WmLbNvdNuo8vXfW5EP3LjGulUL6iFlgUZIPkzjvv4OdTHmT79h2UlpbiOHpXuTCi8AKmaeIBSmokSxhGm8u/tuSDdkB4/q5BP0J9aFnRG4e+++1vUV5WHmv15q4Uwe5LKeGnk6cwb97bmCKBp8DslkBpQw47tm8Dz8P1XDzPRadNknzlS9dxxXXnHv6rjCz6WChYGcFCBSQHl7Fl0yaWLFmhkSUMCrr1wHW3a9tyqDhBowdFlk0qtYrOhscJI8tj98v01DQ6i1Bb1wlHHUp722xcL1mzfBVye+SrlemD1dLKQSNZR7IPFp6HcjXa1D/Zh5rq1QizACthsWDRAtSWHQwc0p9E1x4oTwsH07/OUx6GyA3byu6RoLh/P+o9Rc2qFMrdhmpsAAwsK4GBx5b0FhJWEaZVBCjSchtDBhyN57msWruSigVvsLWhASvRi9KYI+fhTUGSEN3j33rzTRYsWEhxIsGnPnP+QTu5t6aDBBhtsm8/Tj39DERBHrMr5rDRSbN29VpW1TocVVjA3ZPuxDQt3/9I5yJTfuL2A/VF8lAU5heybMUKtrlbSG+W2MWlJEpsLDNSshRQtWIR/3z5ZZTrYts2F196MWb3HvtlqmxRyTQMTP/HlOPw1/97khlP/JvnX3yWirlz8Bo78/K/X2bR8oUYIp8yvx0ON/+ruJlo1ZqVPPPiv3hk6m9YuPw9hGVhIPDQATylrMUwCnzXgFjIAFeb5s88ZTQP/uSXHHfscX64nbhfT5Bdw2C7yqGT0QkPqFpexR1338G8ynkU9eoRmn/7JIvZJrfrzA+e0tLe8/zJfZeWAc12e7cv+fjh+8Bqs2A88UY4P/nq/hWfuYwvXfOFFvxUo5hUQWR1peDxR6fx5z/NwBI2UikMTFQD/vO0co3Q5sE8AbmGx7jzz2TiPV/zO9ThNwb2RB8LBSubBNClWz7/enYmmzbWkpuTj+GHBlBKj1QlJQk7gfaz051lQeXbmMKkfGQZ0qlHmLmRE2XMJytY3ZpCw59njD6dVRurqVlVjZdjIN1aPK8xUq5ovpLwwxKTGUerfaxsPrLdhQgM08DwPOrd7Tr9jQ/nS6l49/03qXx3IWXHHYd9lB3a/oWZjyFy9arXiyI2lx6V4OwxYykdWErV4iXIdC2iIDcMOqjYhUeDb8YFO1HEGmcdwizAALbKrSxatIBVVStoytlNckjzQHqHM7lS8t//zmH1mlU0NCiOKzv+oBEsyBSIgbIR4L4KkG6axx5/nGHJYxk/fjypVIrUksU0Nhk8/8pMhg46mm6FhdHWeSKE6UDew/CDDI8YWc7s197EcVZRWfk+bv1WmoDFH6zE2VzDK6/8m8en/wUvR5tHTh19Ktd8+vKMbAL7QtmRqw0jaxryDAb0L+HKz17J6LNGUTZkOJ1yYMmy5SxZtIjNGzcx5JiB2Am7Rb+W9k5SSv789HR+8/tf89zfZyAb6lA0EcSzMhNFfn3kaORJCO3raIBUHqYl+MJ1X+A7N91CIpFAECUdNjwdXieoCkdKjjK74gK/mvogd/3oLjakN/gO2QaGp/vQtnQdwopCt7juNoRZ4GtquTGz1pErf0OfK2GESpbyEayAbr35Jt0vMXCl75+qFIHzrPYp1nU8741K7r37fgwjHw+BaST8utfwlRCmthwBruuQg8LovItJD9xLwuyWuWv8YwJlfSwVLAzo19+m/LiRvPLKqyR69mFrXT2e59HNMtnlbsVMWLhpiTBM3xZvsmbtclx3B8cMP57k4IR/K9/m3NkkaPTsJNEKxakjR7Jq1WoWL1uKQa4vFPS50t+tAjo6OT7KFSFa7Wtl81H6AOh4V1rZdD0vEqymwCAfV0kq3qjAtvUOw7i5AD/+FkRxbwxgcHIwIz8xhrWr17Bq7XqU0sHsDKEV7cBsu9Xd4beL8hOVGghhsXDxB1S88zY1GxwGDS4LHbIDOpwmvwwSgrfnz+PdRYvpYVmHBMHSdZ8VQVvp7AkKeOn5l7nppglcetU13PSNbzJy+HGUjx7J4AHHMH/BfOYvfIdZL72IVXgU5b4T/CF5Dwysrt0Zd9GFHHfCCWzasI533prH2rVrebfybQzDoFu3Hsx8/gW2bpIUJ2yuue5qjkkOCX18DvYd9HsAwqC4qCdCGNg9EpQPH8bZ48axsWYjS1espK5uKwOT/Rhx3IhW79MeSSkdQHbCd7/FzJnPk3Y3Y/UqCh3ZhcgHcnQ+Qd/RR5v9JGZngdvgMTiZ5KGfPsRnz7tIuwvE684zQrupUtqVyhKC2Qsq+NHke3n+5ed9ZMTQ0diVlgeeB8KMHLH1JgM/LY6P3BiG54eCaEfy8CPnPa30KD90hXKxhEk6LbHyBPf9cDIjTxwVLjiCjRrK3YVBTogAep7B8kUpfvyjB3lv0WoSvXqTa2h/Ou2XZZJnCtbXrKWoZ3dcN02hZZJrwJTfPkh5Wb8W7OPtv//vC30MFaxI80nYCUwh+Nsz/yK/IJ/a2jq65Zl6EnAlpmURjzxeUNCdDRsc2JXLseXDwt0MhAhWzGQYN0uiTRtDRxzL7DfeQNVKjFytQJiGiedHCDY8D6nqQTXgoYWFG3T6drWy+ej4EMmD8DjBKslP2+BUO7z3ziJyOnehbMigSAkT2bsLI0p0tzj19DPonejB2lVr+WDZCgqKuvtt7eoghsLU+c4wcN16tmzcSk5OJxKJBK6bZlWqmmUfvE+nbrnki4IwEGVmzrp9y3XXHshT8NJLr+CsW0tnw2BU+ahD7uQOURDH6TP+yv0/v59Su5QbbhhPokcCVylKeyQoGz6M8vLj6bx7N6uc9cx87p+UnTCCwf2SrUaF3l9S6LZKHmVz+cWXMf7z4znz7DO48KLLGDX6NBYtfJ+KBXNpzPH48tf+h89f+FnffeDgccug/QNlEyJ0T/nn2H2LeeX1l0nX1FBefiLlw4//SJJf79P7+/06nj5IKZ0w2cDg1blzePj3D/Obh39FOr0JyypCGAK5XfrjMgfPCFKsCB0SwcjH81xkzTYSffvw+cuv5gvXjWfYMcNwgWZhXo2ozgwDqtPV/PGPj/Ojh37Mu2++S1GvHiEC40NYfpoXP90LtOgDGyoXtL38a2seI8q/6HnaZ9W2LcpPPpUbv/S1UO/JXLzkEk8g63kw5ScPM+vVedgl/chRhOlwZN12hBDUpmsp6KmRQ8syqK5ezve++03OGXs6RovxfdujBN1/6tTWL3DoSfhCUs/T540bxzHHDkQIKOrVDYWMVkUyrtwIhLCo39HEc8//i1eefw2lYnftYhFdmPnE4HnJRCl33jZRm7qCHS4q82TLyvfh89iKIijhiOIzWi12nJjjqxACYQk21jlM+d3PueMHd7Fs5dJm17dEtmVx/dXX86sHf8nnr7gaVVPrt7luS6UUwrKwhGBQMknvgX0QQgd7xL//nHff4raJtzFh4gSmzfgrMtaeiszviLe0iPWLdkNB921Q7FSK7TvdD/VRb856k/Xr19G7pIRkaRIB4a4vlOLk4cdz4w1fpqTQBsBZszH+ms3Gzn6TP4kIIZBK4UiJJXR7z5s7hym//DnUKy497zKuHndp+OaHwtk8uIeWAeH8n3FcCIGqldh2X04bc4bu6/vQrz8KCt4jkGXBb046zS8efogHf/UTnn/+n6gcv43y9T/LssJzlawnHGciH1BQD6eeNYb77pnETV/7JsOHH6/rAlocLUF1VFWn+NXPf8FjTz6BkoqBAwdFJ4TyIqukfcm79sgHcx9K6bFhWQwbOJyJ3/1e6+MghioqBX/7y7+Z9eo86pUi379vUdcSVIPCsgr1XGjloaQCFCknxYgRZYwdNwZh7eUhhzl9bBCswFcKovxnhmFQYBkMLjuaF557iUbPDZUm0zS1ecn3dzcMA+VBfo5O1fDBioX079eP0tI+4e6VMNaHm5lmJfDR8jrDQDuJ1dPi5ZkvQG6OXimZIvIBwECIHMBDeRzRPgBBiIrs3ZQQz+WIbiC/rhYu/oD1a6vJK+yeYd6SWalv4o7HPYt6MuKk40kefTRO9RpkbTqIsIXyFDLtUu816D7g7wL1PEObM1AIU+BUOyxa9D6Lqhayy4AiqwDLlw4KwqTiUX+MfInaCxnAK/99leUrluE1epz/yXEMPXrgITV5xu81/4P3WPhOJYlED8pPPpFEdyucRAOEqmdRT34weTJ9S4u59NJLSPbtl5W26gDegSiZ8gbHwTRNHZ7DF/533f0DHvjZzygwTS65/DJ+cPvtUd88yHrI9EdTuJ6HKTLTiBhoheGPv3ucv/11Op+//kt85pLPZDxbtnEqJ18s4vkbDhzp8MiTf2LSD+5g9qxXcbdtxyjI1XVbUISOxG6QdmtRsg4Mg4TZC+luIpHohXQkdmGC8V/7Kjff+DUGJpPh9ouwT/h/Bw7uoBHAGc8+x29/8xBvLqpEKYmwTDx0rKwgYJOnWpIfLfPtRf61OY8f0sZTmGYCx3E4Yehx3HX77XTrlu87rsd2ccYTxiq9oey1Fxfzo/unUCddEgmbzdVpTCtIe+a3kR/hHaFw3TR2aYLvf/8eji8vzRywWT3v44BgfWwUrOZZvSPeNLqybm2K5StWkEhY1KyvoSA3H5l2fRu+h9nNRG13SRQXs3N7ExucTWzfspPBxw7AtgvxPB2vQws90TxreOcwbCZlQ8rwuhrMmjUHM6HxzyBxqGFok5gpTHaone3MJt9WvBGa/QKfiihxtj7XQPtZ2AmbOfPmsuDNN9muFPaA3jqyfra50G+fwNxkCpPSfr0Zd/44dtGZFQuX4DZoHzwAy7S0sPF950xD4Mga7bshtZBWSlJV9T4vPjOThSuWktsph+SQMr+PGZkRjmkvvlqZUHvF/HmsXL4KK7cHQ44bov2e9sHkua8UT5WRbxZg5AheePE5GhtyOO6EERnRuJetXMrT/3iGBZVvMmHCRMZ84oxDFmg0+BbLspBS8vaSSh7/y1/4/dSHmb9gHp+96kq+fct3+MzZ52fsJDvYOgiue3XuHH547y9ZsOBdqms2sHZNDc7mGnbtUjz9j2eY+uvfsej9hdz4ra9z2ZWXkTzKzlgktjWSFThDuMrlt79/hPvu+wGzZr+ij+Xngo6S4qcDU/606JEwC/wNQL4ZzsjHlWnOPOUTfP++H3HhGeeGm4OynxUoWqavXFUur+KJJx7n8af+RNWKpQhLYAqLtNwE6B3CQghfufIdtEW0O65ZLsF2I+/aCe8prM4WwjBRjQorT3DbxDs48fgTdBgiEWXP8Nx6jFhoHAOoWr6R3zz4OAsXLaWgoIhGD0xhadOuqzAMM/JDVpJuJuSguP5Ln+eKK09vPmBDJtiDfPhTTlNTU1Nbv8ShpMCXJ5ukU88vf/cof//LSwhhIaUWvkqqcOVkFVrIhgDPVygUY8cO5+6Jd9A7ue8NHpiG7n1gMn97YQZKKixLgBBIWavNhHHzY3xlcSTyvlm3xVLp2DhSyQjOBtavXwfAReeM41vf+gYjMuK0+O2QZZaJt8/Mf83k2eee550PFkaTqyDDbKvNG7Xav0QIlFR60s7T7SiK8jn7tHO59KrLGTliFAKQ/nu3J/EgpWTGv/7Nkqoq3nrtbdbUrqGTEJw48CRKBnTl6KOH8skzzmDIwKOz6k8d9ESfSqV5cdYMFlS+z/qaGnr2LOD44SPYVr+D9xe8R+8+JXxizOlc8ulLDtkzg/vMm/8O/3x2Rvhb/Q6PoUMHMfasMYwoKw+fpfPn5SGs/ENW5zP+NYNpf5xOZeVb7GjaSdOmLpx0xhBy/J7Ru08vLrngKs694JxW42Adqro4EKqqTrFh7Toe/9M03l+5DMdxtAwLjN/+4ArGilL1epyg61PVbsMq6YVdaDHh2xMYNWIUwmo+MqSUzX5XwKzZs3jsiceYVzEvdBPQ5+vxGNQPxFw2g3psxrcsfwJqc/nXZrzvhpEnUA2KSXdP5JJPX4JU0kfn/V6pFFKBZYlQpqYWSyZ8ZxJVH6R0SIawHQldAIQQiDyBbJDUbqmlqHcu5489h69NuA47mcgw5cZ6PR8X5Qo+NgpW1CitTaoAs2bOZ8KE2wCBkgK72EbVSX3QR6aCgWcVCpy6FKD4yo1X86Ubr/YFTMu0wXEotvUqVCnte+E0SO6ffD//eOYfWLblv58KBYB+bAu+WEdcmSkUdcXg+2CB42QO3sBXRUqJkopTR53KWWPHMnbMWZSVJlvrGi3+eMcDk3jlv7NwHAe1G+zeFuwW0ElFCIj/fNCra1d6KCV9/xR9x1GjTuWai6/k1NGnZ/iTtLWo0JOfYtnaNQD0Kuitf8/12LZlIzvcbQCcesJJBz6Z74NMVEqxcNlSrG6CjdU72LItjd3vKE4efnx4i0NZX0opXnplNna/o9jhbqP/kP5Yhhn6FH0UiksqlUYpF2UoLFNvqNmwdh0jjhkW+iqBj7KKSMVoyylmg+Pw37kVvPXWHN555y1kQzAOIp8dfN/FUEFVwWJVgtLnJJNJzh93PjffqOMbxRUoKWXG98fbI5Wu5onH/8LLc99g/dIUPUosv37iPnnB4qc+XKyKmABpjW97Ode+ShTQRcBWxYRvfZvx117p1260uI3qMdP94pFH/sYP7rif3iWDQUW+g7qNlAYr6rTclI5DoW1xTFmSH02e1CpY0ZYLig+LPhYK1r40TDCon316Lnfd+QBCWKHpRyAQhQJng0QIi0RxN5YtX0NJ325I6dA/aXP99ddy+bXnsb/t/9bC9/jeXbfgSEev7lQttlWE46/EWkZyjqyVV6BNxZGrSIj6wjvmeB5fMfs/oGrrOf30M7j+8+NDZaGlfhGfvJTPLVz4Hi++NJOXX/sPqVQKy44Up2Dqj9e95St3gflJdLdRWyUAyWSSq6++irFjPoGdKM0QTu1FdGRP4Nnmsf0VcnGBrdjz9Xttk+xJYJ+/KZoUiCkr2c8h69vDRbqsDxGs+N/79v3R/JPxd+x5KrsMvjPs7y3Xw6GiPS08QStWc9+t0KjuuwtR9bWIoiK/Pv3vyGqXCEHSfM2GGgYUl3DheZcx8qTjGXfmuCxEuLnpM65sBahf1eoqbVHwERONmNVH8tK/hSlM0tLN7Mut1TcfX/l5IMhV0O921Cquu/zLXP+Vy0nadot9I95GSmmn9ptvvp0TTzgZx6lHSaXBigaVIRftYgunzqHQEjQoye2TvsOVl5yLD5z546AVK8NO6W8sO7zpY+GDtS/+EsHAHnpsX4QhePnlmdrJ3dDB6Qxh4DXqYHU7G3aR27lTGAZgs+uy9P2F9E32Y/DgPnvfQBo7oU9xMQP6D+Dl5/6F3O4yaHCStY7j7yb0dDqWwNHb9zfaW4Rhzw9l4LVy/HDjPS/43RfeftQ75SmEKfCUG8bW0XFXojQbRhBPLL+AxcuWUvHOa9Sqevom+2J279GsnYyMv7UnSJ/iYs4YfToD+g9Abq+javlq31cu8uEw/Oj8oJ1w7cIEboOHaQq8Bn3cMzyUp5g1+1XefvNd1jprKSnti9XdCoVcW3tkZddB9vg5EN+j8Bpj79e3dNxo4fh+p8mJBSc1Wj2nhfoPXl3kRj/F/t6372/lbzJ98jLK4DuzfJH2VE97pT10sBbTGfnjZ/rzf+P3j/yev874O6vWrsHDw+pVgOsphB801hICV0qEaSIQOnmvBxgCz9W+Y5d88tPccccP+MwFF1OWHBx9h9KJmJvFD1QKwzRxUUz94++Z9LP7cDZswEyYRD6ZmeNdyw0Pw4CtbuTDmpHTtbUyJj/bk/w7+IwYscj44XHtg4YgjP3neUa48cYsSlC93uHaS67kGxO+TGki0WpniivFr724mAcfnEpubnfSaYlpCKxCE1nnYni5CNNCKZdEzwSyLo0pDBo8yYS7v8TZY87A7CmyxkEr/bWz4ONAHwsFa19IqagxywaXYVkWs2bNIpEoJZ1O4+UaGek5XM/fQ6M8Ck2D6uoUa1atYsCQY0mW9gx3+chgx0tcuEVetijPY/CAgaS3bWX9hlVsknUYRiOG2Q3PbcTwYpM46IzvSuEphWWafpwsf7BAqFwF8Hd894ygnexOOUje2AsfPz/IJ+bhkbATyHSa//7nNd5fXEUikQh3GgbNE3dgllKhk8DqXV52337079OfYcOOxsAgtXw1rvIwDIHr1uK5jXrySVh4jeh+Y+g2cF03nEQ8z6M6Vc2K6hW8/N/ZbNpSg8jrRmFxIWDoPTIqStdyYA7xyp9o2oPK1kFtRi3Jnfhh1XxXozAMpFS8s/Adbrvzdma9MZtVa5cSBFE2TAPXR4kxcrV8wt/b5UaTt2VZKNflgk+ey1VXX8Xll15FWb9kxiYDzx+bLe3ANgyDigUV3DXp+zzxtycoMAswLTO8tplZi/j4P3J3X8d5HUfQiCwfWRHaUdEOSs9VYeJxt1ZxzYWXcevtt5Awo0BUiiBziRsqOcHcWVXp8MPJvyC1yvEd2AWerIfGHMxCC7fBxfByMAtNVtUspqRvCWmZ4rrrLueGL4/H6hkzM9I+FpsfNh0xCpYRrppAmGD3TfL8c8+y0dmM3bMUtd3FdSWJnjZeoxZCrvKwLJMcBbnCZPWGalxXMnjwcZSW9gQ04qUf0PJDA8FyxujTcRt3sajyHQxhgpfjCx/CYJsAVsJih7c7jK6nkaxICQuUKyFEpnLVDlZSbcEHUfJ1SgYXy0yQk9OJ6upqZr8xm4rKt0iU9GKgXeo3SdRQQa6zYPtxgGaVlQ2nrOwY7N7FVK/bgLHbwyMX0dXE6CxYu34VOV4OiUQC0zToYnTV6JaHj0iilV/XI9HD4tWKV3nhhWeorFyIaRZgH2VhCi3UPKJUE/vZozuUqw7K2DYfZkaIHzYMHbsthub89vdTufu+H/DHaX8gvb2OdDqtg3P62eY8T5GwTDoZTX76Pk+HIPHTEKXTEsMwsG2bG6//OhdfcSljR56m8zwCrpIII0pTkznm9CT76tw5/OrhX/GHPz1O5ZJKigqLsCwLz/Oi8e0jZu1J3rQnXs8bGhs3fN4IXabMcH7Q6JVeGAqhU95cev5n+OrXv4IduDkI3ZlCJDimXAmh/Ql/Onkqb781H9C7rHUGlAKU52JahXQx8vAaGvEaXAoKCnBlmj5Jm2uuvoLBZSUZyv6RIrk+Fj5Ye6JsW27oUiDg2afn8sP7HkBQgJTbAIGwLFDa7tzTLmWzTCN8b+s8oahZt5TLLv8MkyZPQojm9uM9+TooFPc+MJk//3W67+ejtCO3pYUJQmD5F+tdGVbLPkv+D+3Hpt92vIz5sulmFQiBjyzqercsm0suvZjxV10Txq4iuEdG2yl9fysw6SlS1Q6VC95h+v/9H5VVVX6bC3+nDNTW1VBUWBRvZO0QH/j2BD4PoQ8KJHsnGTnyNMaefQbHjSjH2qN3VvZbNvd96aAOao2C3lO5vIr/+9t0Xv9PBVvrZOgrF07WoQ+ZavVeQT8+qtDmE58cxec/Nx7LtLBjDustPT9YEIJOfP3izOd45pmnSW1wUNSjg5Bm+khl+FzRfuRN++RFRnvGNwhpVvv+WqIIKSXl5eXc8Z3bYxtMYn6A2b5PfneYeOv9TJ/+IlaRTegbKyxtpVH1IPJ9eSyjeVEopk6dQvmoZFsPgzajjz2ClW3LNWKOEUOP7cvAviN48u9/wRQC08zHVTswENRu2073QosmdocZvoWA3V2aWLbkfbp1zWX06eVAJgzfGqgglcQ0TAYNLsNJ11CdWoeHDkIa+F257jYMcjSMuyefpQ7kKuQTZkHoG6L9sZRGtUQQ1NXAdRWVc+cxr+JtzF49SBxlg2E0U2sMQ8fViSwuBonuFscdfSzlI0fSrWseDW4Di1csRnmN5BtQYpXoQLVoxFO71Bn+StKfWPw8h9qXC5xNkqUrFvKfWbNZtmIZG2RaJ5zuLmgenLQFnyWjA73qoOYUN7soYHl1in/8/Wkemf5HHnn0D8yvrCQ338BVOoK/0dXEyMcPeKyT3osuFkYuvk9hlCc0yHrxues+xy233MVVn7oQs7sVLggDc2BLuRgDFG3Gi//gL4//lRdm/RtnczVCmFiJIlBKmx89L9zlafgJmUMfy3Yib9onn6ksR/ODhyUs0u4mbKuEdDrNMf3L+N6EmzntpJPDeSuemlzn3M1swKkPTWf6k/+AHAPTtHDT/q5Yv209crAKLdZuWkZfuwSR34jr7eD7k27lzPOGN+udOu3ckbE4/NgjWJqCVZlojjApuPv7D/LUk/9ACMs/bvlavwoREQUoJSm0oEEpEB733nkH5144OjzeWpcJd1b4SpqUipsm3sSCqiUaBrdEuMJraQUZX9nF+bZfObUHPkKu8M0KCTuBqzzWr1xH167dwvg9UtUiyOe6K6/liiuvJFlqR9vHszpGuJLG3zXot3BqeRUvvPwCL77yKqlNqUz0qYvQK8BYh8jeRWX5yzsppb/6099j2zanjx7FeWecy4jRJ4Wr/uD9ZOBzEX7/nneFddCRQVKpSMkBHMehekOKWa+8xuw33yCVSrWMVEkVhh4J7hNwClBbFFYPC5QOuXDSCeV89vKrKRtcltGXdTzBLIQVMu61pKqSZ//1b2a+9k+qU2lsH73XAL5GsIJdao5TE8adc5wahI+MtB950375gDJ8tHyUH5XD2ad9gs9e+znGjRkbtbuUsfZrLlCefXouP/7pZDY5DViWjXQklmVnIPJRuwd9SDFi1FB+O+2BVnrFkUMfewRLUxQZ1mgBIDhheDnV1euoqqpC56nzsAp7snWz7/DuNlBoWdTLreR4IEwTV26l8r0K+icHMXhwnz3alAPlSfirBVMIhpefwMaV69gk07jSjZAsfKdEKw9PNWbsFvy47X45FLwlTO17gl5te4bHFrkdIfLpVXIUpr8LCWEgRD4GBm/Mm8vb776N8nYxePAA7TcV7xgq2vUURBYPkKXSHglOHjmaMaeNoluXPN5fugK5OQ2AmS8QhsBV2uFd+fC5EPnRDkQUMl2LYTTqNjdN3/fFY2HVIireeY03K96hLl2HMLtj9TDxMDCz/Fk6AKwjh+LIVPbvpmEgUaSqq5n+zF957Ilp/OmJP/PBksW4rotneLhqG4bI1b3MR5kMqzO1rqTBywHP8NP5+IiRu41EQRGDk0kuuPACbv7mzVz16UuweyQw0HJMGAaOlCSsTMRD+f5ehn982pOPMeUnP+M/b7zOTnbr0ApurXaeNwV9bJtN6TSe1xgiV0H6MEPk73E3dQe/592R/g4clNtIv+IkN37z64wbMzYjDZMuMyOnBxu3KmZV8ZMfP8D66s3Y9mC9kQeTPNNil9qN3iCkkU/XdelmGeQYiuSgYm6++WbsUivWM4xmvXn/N/YcfnQEIFhac460a5Hxe0BVVRuZdOtdVFQsITmgDCfl0NMezHblagdS1aATVoZomAQUtm0x5c9TSPa0Q22+pTg64aCIPdWRkomTbqWicp6O9m5boe9Q5OcTt6lnrVyyy3aykvro+GAlbmkfNohFfK5H53yMaqnZSq+LRbK3zSXnXcaoM8+grI+9194U+MYJ9KrfSTs8/dRTPPfvf+nApwHyFEcLYooWIhb/xcpDyQa/V/p4nIquSSaTJJP9GTVqFKNGjqZscDI8s4OObJJ+R5k+468sXlLF/DcWsLVB+j44IkRAQ3klBEI0IR1Jk4B8kY8PserzZDQubNvmnDM+6aO8yWbxijLQ0xaACUdKZs15hWl/+pMO4KukXriKzEjstaqWHAW2XaIRXQhjKNXW1eqwKVK2I3nTPvmW5ge/0aFeQb7g2zd+neuvvl73B6WPCRH4XAXzUnSls0HxhatuZIMjCXyuhLAiY1AoTyXaFUuhlKR8RH8m3nYz5aPKdPfw7x++zxFGR4CCtXcKJsXKyjVMuPEWreRgxTqdoLMwqF67mqKCbliFOvy/doj2OOHEwTz88ykZmcH3ZsIJjjvSYey4cUAkXLSiJUPzVNzMFJXBPVo7fqSUxMxxMcfOZvWTyYdSyhce5WVlXP3ZzzLugguaO50r/7+4CZFIXEgUMp1m1uzXmTHjH1RWVmgzc2i6UeHf8f6mfPOOUpHannGeVOFvogmGDRvOZ6/9HLZtY1kmyURpWw+dDvoISaEV/MpFlcxfNJ/KykqWVC2JAkH6E5naKiPzn5+VILqHisaLrMcS0QaRUaNO5eorrtGKva9Y7df7KR09/w+PP0LV6ip/uPh3EVnm8myloKM8oNKyLGpkDUXCTx8kdd0mLJO042IXWtwz6YecOfr0jHaKy5kQhPB/X59SXHndeNLpNIJE5ACvonRyyu9zWnLpf0LAz345idPPKM+475FMHQpWFv188jQenzZddybLxnGCKLaCbsL0ES2/Q1kCKVP0sgs568yx/OCem2OoRXDH7M4c/Bp1vrcXVHDf/ZN9E6UI0Zlm2oJPHchVS0ie8nfTBNUV1Fus+lqA/gKlS66XiK6CcWPP5MYbvka572ui54jWhUS8HQU6h1vlgneY+dK/qah4Va/6AmRKRLujdB9RGbwgQhxU7IVtyw7RMfzvTyaTfGrsOYwaNZLiAUnsPCv2PsHdOuijomwfmH05v0W50MLvjpS8NedtFix5l/cXvMc6J43jOGxt0nk62aliCHk0+QZ9W/e/aLde/D0FcPqJn2DI8ce2mGqq2fvExk984fDWwvd47A+P8fJ//0tXAeRHfTner/0fYnKtHciPw5iXqp5BySTrnA0oVY9tl6CkYv36dRw7YBC/f/h39B14dIhUNutvgdwMlTaYMOEuKisWIh2NWikINx/UbtrOgNI+ul9ucBACLFvgyGrGX305Eyd9LavfHNlKVoeCldUBpITHpz7Jo9MeI09YNAQCQKJhdvDTANjIBklgKgS4+uqLmTjpayiJD5vu3RE5mKBnzZ7FlIemhEqWVWIja2WoLLSExAQPaA8rqbZEsPaEVLWGXAWTUXDMyrdQ2xVyq8S2LK65+Aou/uwlEUqkFEo1gcgB1ZRhAlYZf+n7ynSaqvcX8dKLrzBnzus4dVpRF0IgpRNo0JEySGZ/EV0sRCe9+1T4dkURwPK1WtlSOWAXWlg9LYaNKOcTo0Yx6tRRYSgKqaQ/icaQtEAJ3Z8R0opw7qAPjxwpWbL4fZ588mnWyxq21Eg21jnhccuytBJTK8N2DTZxCCHCUCFh/4mRQtHHLmZIsoxrLr6SoccMwrbs6Pie5FZW53lr4XtM/+ufeOU/ryNrN2GV9Ar7ajDeOpD3D6/UC3it/KAUlm3jpBySySTjr/wS46+9stXx3tK4vn/S4/xjxt/9NrIAoTdiCQulJ8Gwb0ToFVw//hIuu/pCkskExBZ5Rzp1KFhx8nuilDBx4l3Mmvm6b+qxQnONUoTZ35U/gemJWqLqFV/92pe4bdL1SKcey26ezyw0a4WwqwoF0sxXZzLl51Oi+DDk+6dpraC5jb0DycrkM1zWmiFXzZGsqA3qlaLI8tvZFzyBL8pVl1zCkIFHt9hlpH/unkRJ5fIqnvvnP/WursWLEUVFBP4LGUKoi0Dt1EIr+I6of9X7DZ4Ty9GmKQ5wCiE46djhnHvBOEadeipAqCS2JGiDybmDDoz2pnzu6Xi8PaSSbFq/kTkVlSxc9BbvfLAQWeMgG6Lrs83MYb+2AgRVhCbAOKJmWf6uVQTJYpthw4Zz7vln61yBsfZX+sYZz8qQY74pWwgRKlZz5ryOytFXm5aJKz2kqgUyfauCe+55vLa1/Dj8eFMYVDubsKwiLGHxwQfvc+yAQdz4rf/l6gsuz9hluud+DD/+8a/5y1+eAWWCAsu2w74U9OMAlZJSUmjrHIOjxp7MpHvuwC6OcrQe6chVQB0KVhYFqzdnreT7d93PvIoFKKUdP5UMuk00MUd9VyGV3vL6xfFf5KrxFxPE32vN5t1SJ3x17hzu/8VPqKqq0h01Aqqi+2TNru1hJXU4l4gmBPlRcFK/WQKlOplMcubYM/nUOZ+ifHBZVhtGHOxZpDhSMnPWC7z4zPOsSlWjGlRkRgmhK7+9uwhE1yCdj54kgwkuUABl/DvC7mCFK1spFWPHnskJQ4czsF8ZfYeWatNnK+/Zse489BSv6wyFCoVT7VD1XiWL16xi+XsfsGL9WmSNw/razfTo0TM0y2Rc2UVEPlUhEiRDkRAkRo9QbigptundpxennHIqF19yRRgYdG/KdTO5AyxbuZQnZ8xg9qv/IZVahSgKFpGReTKgeBDgjPHWgbwf0lLKWiyR7/MWX7zqOr7wxRt0f9ibcuV3rWlTZzB58hQKLZsGBahAqbeQ0gmTOWundoGgEcdZw/mXfYqbb7nBR6721PuPTDriFazWfSFAbpJM/uEUZlW8jZI6aJsWSYGmbkcolpJYhRaqQbJ+81J+/fCvuejC0TGfrFaUrEiKhUJn1rxZTHl4KlWpxbQYByb7Lu1gJdUe+JaQvn25nmCFFotIrYg2GATt1CdZzDljx3HFeRfQt3e/TEQha7LaG7Lx1sL3ePGlmbw9712cOgfHcXxlT/guKgEkpYvaulry8zRj+b40GZN3Vj+KT76BA2tZ/yQDBxxDUUkhw48bTvmIk7BMK4xBlDUC/MfHFxNHtrA8GAoUqsXLF7N6dYrK+ZVUVS3Rx6TDli3b6d27Z9gHpSOBCC2XIdoZLa4CLuqnuvmVUoimJpLHHMOYU07j/HPHMXzI0VkIWKYZUCoVovIIkTExKxQLFy7lxZdm8vJr/0FKJ2OJqO+X5eMlwBJ6s07QLyP55StjtC/5cTjyBChWqhrLsvn2jV/nyquvj8mFTLEQtX80nl+c+Sa3Trjbb1GBlacd2QMly3+Mf530e7OifzLJA1N+QHl5v1hP9/vhTpUZEf4IpSNewYpTBG/CBseh2LZJVdVw/+QpvDprHiCwhO3D2vkomuhmmWyX6VC50gqXFkpTp05h1Niy8P6tTlIxaSXR9u4Zz/+NSffeq9PoZKxYOnywmpdZukX8d4hW1qGuFK2kldI7cQyhI7GjFEoESJDEyreR9dKfuQhh8lNHn8rokacw9vTTM/xXMtozYGUUoqFZn1OK11+Zzaw5L/LWOwszt9rHEIFQiVQKqeq1khUKvciZOVCmMhEtGQlYJbSvTFEvhCWwLCsMBTF4wABKi5NYlrVPZoUOapmUb0JZu3YjzpqNrFxTxZIlK/ggtVhvVqgHUSggbg4WmcqKJYrCvgq0KDeC/hB2fqBsYBmDkkMYc94nOWvU6IzUUPtLjr9j8e033+Ttt9+gamUKhTZVW1ZRaI4MUGApG0KPBoGgVtWSL4pCxFWpYBGiEE1CmxYzxmtHub9l0O6WZXPheZ/mhi9dj23Z+4wdVcyqYsJNN6EacnzfYVvLRGFnzFdasdKhhJzUYuxkCd/57k1cdMXoDDOkVFIr/B0KFtChYMUoe00WdeTf/HIav/vNY0CRPkdBN6uU7TKNFiU5AEhVE9qfpXJIJm0mTZqUoWQ1f57P+bGzVOz5P/35j3n6n38hhN+zV34dK8FWkKvs+mpef0Edg4J6UDn+9cEKTDUhrCJqpaQojvAEEx5aqJ107HDO/fQFjBpZvk+TWfZKMt4bHMehYm4Fr736Km9Uzs1AsVRcqVJ6Erd8c2CAwgkrrlQGjsb+dmp9Eqq2PkRFZYNC4U/mQY0IQVnZUE4YOpz+/Uvp3GRSdky/ZohdB2kK/FNWOynWrEizflOKTVu28P6C91hctQgA2aDYsWM7PXr0DOtQhoulaBdpcL9gMRBHRTP6b6yfSylJJpOUFCY4fvRJoRm7VfNfKzNvXPoppVgw/x3++ewMXnnjdb+PBQhV8w5cr+rJUfgbP+Jaf+aNs5UsOuRXM8tERrnX8/3xnWdx4803Mf6SazL6SksUj7w/57VKJt7yfTY5DX6/1P8ShT1ZtnwNpX37s9nZHMV/VBq5sm2Lz1wyjm9PHB++cBARvkOxyqQOBWsfadpfnmLKDx4l6ITaNq2wCy1kndJKlmjyfXc0iiWVJFFq8dBDP86AUbMn/eaeGoT8q3PncOvE72TsQtMr5ChgXwsQDhk+Ec342Hu0k5VYW5YHhATGHIqFJSgvG8G4c89j1KmnYidKW/GwizXxHnQVKSXL1q7h3XfeZH7VQioq5oXRl4P2F10sHcSPAOEKmzn+R3TTwEwTmxwDxDYyLwbdSfqlwsqzsG2bPn36YlkWRYle9Ottc8ywcvr1Oopi2252v+Daw0UhC3SB7DbJbiaFwkmnWb1sNYtXL2Xt6tUArPxgObUyTWqDA/X+ZoT8nDClSNA2Wtm1CVCraPzpuwshYLdAbo2lL1GZb6KUQtVuwx7QlwHFpZx//mcYNryMIUOOPmDUMUAgqqpTvDn7Nd5Z8j7vzJ/DstVrGdB/AEpF8kb6E3zg+xMlatbfGKQEC5Bh6UhsP4Cy/q3tx3v7KsnWqjL6TIgghb6YFvHNMbJmE5Mn/4yrL71kDz23OVVWruF/b/xfdqkc3f+Uli0iz5/PYn0psMpI5WAVNnHD177IDTde3eFitQ/UoWDtlaJeFI+RpZTwHd9jcG1wvogmPacmxahR5Uz94xQsEY6h5lnLW3heQNOf/xtTf/97pJR6K7bIR1gWMszVFUwSzVeGmporcy2viNvJSu4w4gOBGCARSTvJqaNO5ZzTz+bk4ccjg3pXUbsGsqs1NCu7Nyxc+B5vzH6N+Uu0shVXXjIhfIEQmche9CwVlkIIyFHQJDLuFZ4nRDiJqloF+aBq61E5Gqm1C7WiL4q0cjaod1+OHz6CoqLu9O8/iN7FvZDbFcOHHI1C0eBPDnFlrPXefqCjNFjTt368taPa1KJDb0gpcVzJhrXrqG/cRdWKxWxyNrDyg+VI6bLdr8fQlAsEO35DM63IdDwOEEQVU3iD/qKUyshEEIxXQYSOBWTbNv2T/TltxMmcNuYMTh5+/D7US3DHTD74TaGYNbuCqhWLqZxfSWWldoUI5EzgW6VUPcJ/30ApD7E1qVA0YVlFrF+5joHHDvJ/Q0fx7qQyzVoZ/fbIlj8hBeORzMWSklphD2Jd4SuxK1eu4KRjTmLixO8x4piTfJ+3zOVA2MIxVEkrUzD+CxOoWlKllWJhh6MnkBtKNSBEky/fJLYtcJwU137ps9x99zdCF5oO2jN1KFj7QIEQcNZKZvxtJtOmTQcs7UfQEDvPF+LSRwAEkGfp5NCjxg5nypR79UoghhzseZUfKUPT//JPJv/yRwAZMbLi79cikpWB1MTeM+BFhw/Ewa5AQ2tIqNQIhpYNZfCAAYz/7LX06t1vj+jCnhStuOIgUSxaUMmixYtZvKSKBfMXaIfj2EpX+AIxFK7hhGb5vjHNE/sKAaYwcaUb+y1rEvD7Syj8ISOnWZCFIHwPP/L88cNHsGbt6hD56t69uz7eTZDfpYDivn0QwiDfM6hxJZZlYpkJ7cfBgSlfyv9u6brkewb1hocwDLZt2cqGbVtIr3PCczdsTLNpyxZq05tYv66Gmro0ssbx26UeURRFOo+rgwGSGJhpQ+UhGwULTGJdBOzU5wWxqfTfMRQDwvMA1q9fx1mf/CQDjxrEaaeexpARgzMirO9v/cSVZ4Vi3tx3+PdrLzFnboWPUklf4ctS3lEIkYdSDaGpT8pabLsElPJROZi/ZD4lhSU6AHPgpC+0smZ1L9Ev0UmjYRrxF+1g/LY1ck5cF4JQbEcLN7tkAKpet00fu5h1qQ0kk0luu+l7YYT2eIq1DDeXcIEXgaE3TbiVeZXvo6SBXWgj6wJ5oa8RQmcuaVS+PFAShOJL46/h+vGfwbK0q0LrIEEHBdShYO0jBZPg+pTinknfZ17FEl94Wvo4etdM6Kwe+r5IUAqJ5Pyxp3LPA/dgFQpan2+zxaYKJ7TfPvYID//xkUwlan98GPbgk9TWK7nDnQ/QIi0UM5XWyz99ESefPoryESeFE2RgltnnjheykdLspPWutPffXcjsN9/w875loSpWIFwjoR6K3ywzT0CB8q+Rnezn+744KlIyMrou+OaEemyrxN8dGZwgCHbdWpaFlWdBvqAoz6Q+x9N11gkGJYcgCrvpW9ZtB8DL64TRsDt8VDYPIAq7hedXb9lIw9Y65A6F1VUrOEopnFUpvUMKsPIESkXIXHzyC/450keJ/Q+Lm2ea158/HjMQbV0v4aQq/PN8PvRdiU2qQfy1kaecQjKZxE7Y+n1akA7Nu0skF/xeGeYttIQgla6mYt48nnn2nyyoXBC9Q54Io6/H66HWj2kVOKsDCMvCWekw7pNnMvG7t6GUwt0u+b8Zz/DiCy+GdRO+T6wiAmUsnhKsPYzftuFj5unYEMo+PzgQtFX5sWXc+PUJjB0zNuxHe0JoAzGiFEy4cSIVFZV+/7b0XOVbYazCCDCQfkwibapWXHz1p7lt4vUhqpada7eDWqYOBWs/KJBdzhqY9ujDTJ/+D8KchSJawWvFJUALglW9QtY6jD2rnKnTprSiYLUuPjWyq/jn9Kf4zbRHgSDxcDBo48KxRSArNuln8x3lgZYBcqMV4aYwhIIIEZhgJaqTN19yycWcNOwk+vY9as+7fZTSSliLIRSa9w2AquVVVLw9l4qKClKp1QS7B4Ngj0KIKEddrLspf2kb32qfsdIGEE0olUOg8IcTfszko5QiYZm47ELJBmrraikqLAqVFY2Q1CPI8ZEN/bf/gGb9v0WkcB/4EPlVisygrEpPKiEXjZugng080soNvy3wo4p/d1Djtao+zAGX+b4RUmjHkGq1Gx2dX0p214Os38yxAwYhhKBPn76cecYnOGXMGdgJK9wwsS8oVWuTaxxRX51K8ey//u0r4qlY/WQhcKGWHNVndjwrAGe95KrLL+a2ibdh51khavi1r36TxUuWs6NeccLoEYwePYoNKzZRs3UdlZULMupRqpbjZB2ZZXZ/9tvHn1f6JItZUbWasrIy7r3jBwwffrx/vCX1rJkoQSm4dcKtETAQjAMlUCoHu7jQR7Ki4SiEDiFyxeWXceddX8nKtRuTDR3UKnUoWPsItOtOKtGR3aPtrbIux1+R20hHUrutkZJePfWqMRBggBDKn/Ako0aVM/kXk7GLxV7fJVgtxB2IZ/xrBr/97TRWbUjFvHOjtU+mshUrW0Ow2nwldzjzQT2SAfuHk7qKfHDik8vQsqF8atw4yo87gWSprfvVPvfGTAGnYnxwj1R1ivRmh7cr57MqlWLB/AU40vGTweohH1em2O0/dWe0pBZC4DjaFK3I9PEIUJEm6sn3Ea16ot1kIvaeAQV5GRF5hEtlJWLHfWVUd3zfnBXeKatmIiUqrlRlnBdjgyS4ARIVNpD/Zz315BP4HOWEprSaDVH8sWDVLjK+K1AeazPqU6ARoS0rHQC2NkX1UDa0jLJB/emfTHLaiFMYeswwLCv+ra1Jg1b6gv9/gFYFiyfpurz28n/4+8x/8cYbc+jaoyuC/Kj/WBGSFgcqA9NloJDG+3hQb1vWb+ayyy5j4ne/RzJR6m/Pt7jv5z/muX/8ixNPOIGfT3kwVDSVUsya8wrT//wnKj+oIplMRvG02tV4blskqzVkS0pF+bFl3HHbD7Rvp1/fUR8IlOz4QgDfmhIgVxWAwC5M4tRJ/3wRAQBS91W72EbWOeRZAssS/PbhKSQHRM8KXqxDydo7dShYwB6Ro5jgCSjY6loxq4opDz5IRcUSikt0BFyl/DxhyjefKOhmmWx2qhEWWCIXR27Sju9TJ4crhT2/XvOXmPGvGUz53VSNCmRM8jHEKnZ9B3L14ZSBJAyVh7C5spCYgBEinOxR0Cepc8KNO+Msyk8ZGeU+ZP8FWGAeilSSCMGQrktV1XKcdA3Llizh/cVVUXLxmBIUvw9A0raRSoaKT/w7orEDQuSBygn7fDOEr6WFduy88LYxpT/4u5nuFC/9G4ow6jmxsj6GKFr+vVSkDMfr2dLvH9abyEPJBhKWCYCHkYFkWULo2GnSa/ZO69evo0ePniigX6FNjxKLkcefSKK0H326Jeg7tJSyMCPAgfmZZbRX7B4LqipZUPke7yx5n3lz5/nyQYfiUDFzbtxRXXfjTIWqWf3GfM0EGo0sKytj2tRp+n5+ff7i4Yf49dRH+NmPfsq5F5yT8Y1SKf454ynunvwjvUEoXIy0/Thub8iV8AW4aAKnTlI+tJybJ/wvZ44+fd/dC9AuLd+97TusXLxO68b+guboo/vz3nurNUKLwsoTyDontIjUyhT9ksX8ZMpPKC8/eu9zVAe1SB0KVswhcI9nxUwhcZo1cz6TJj2A4zhYVtI/T6BkDj3tnn4ckcJQuOMjWULAqaNGcM8D97SAZLXw/CBOVmzSfXXuHL568zeI2+AzpsFAemZoXXFEoa1Xboc7n2l+zUZQsqo7U3j6fUopqG+oJb8pn/LyckYefyIjTzmFsrLBGcpW8/6Ij8zIDDNiyzhPnNe/yAaJqlXMr5pPVVUVlZWV1Mk6dtQqduaoUCkKEK/An0tl9Z/oO6JdceHHAyoL2WnJ56s5khrvx1GZ/XvEk3U/QkVTqhaOx5S6bAWvWUTyrN9DtdJvu/g9bNtGCEFJYYJhI45n8NBBDOo3hF69jtLHyPS9y2ibVtZ42Wur+NcEteOkq6l6fxGvV1Tw/AszMzcbxBZakTm7eX9UUoXmYyUlwa7AWlUbmkGDerKKbJxVKSzL4hf3/0xP+lKyactGHp02nfkL3uC2iXdx5ujTw/s7UidRVyiuHj+eyspKbb6Nt3Kbj+e24bMXG1FzC2TNJi6//DK+d8t3tEtBq4uu5os7Z4Pi+7d+n1cr3kHVeiQHlOnUWyq6v77G3zEYKNZIim2beybfzqjyo2PmYjpoP6lDwQL2HYxvmZ59/mUeuP8Rqpc52CVJ7TTow6/dLJPqtasp6tUztuhXKCSgOOG0Mu6/fzJ2oTgg6PXVuXP4/gP3RqlW0J8i/YEabgEXIjRhZcTQij2vozywFWjcl0k0K1teqcaFajDphrGGHIexY8+nT0lJmNImWZokUirCZj4kvT3gpdKO85UL3mHV2jU4GxycGocG1YDjOOGORSAWz8jS7xJTVCJzBXpHWeADhoiUNBU3U9EiQpWBFAZKVQafWd/Nrw++LjDfZo0vod/JkTVh5PTgA4WwwjFl5QltUmlqgvx8qK+nbNgx0EUwqHdfRGE3hvQ9lsHD+jG4rAwrzzpoVGpv5EjJrP/OYtWGVbw8aybrUqsJzD3hYsuv3xaR11j/a6m+m/VXnwKzlKxVqAbJ1IemMm7MWJRSvPTKbGY8/yTXf368r1xFk3LQMwSCM84fx9YGGXbi9jGO20dp+Qiikgrq6/nkWZ/mlju/o82w8cXUXqYs6cCtE29lXsUC/0SNPOo4VzJsmGhKClwBtHUmiNLeQQdHHQrWQSpXAc2aOZ8773uAdLWktHgY1avXYdm+743SHRj0oywRhXIAyZkt7C7c206N+Ar8rYXv8cOf/YiqqqpwptETiEA6NSDyQdUjRFF0fx91aDHXYQe/fzyRUhEhW4GWFUOyWlAC4n2vdkMNJcUlsFtQs2kVRXn5iCZBclASu19/xn7iDMaeczZ2noUkEJut94+D8Y8IvqdyeRU5nmLVyhSqqREnvZFNzgac1evYLDdR9f5iRL42P+32Y2x29Xej7a6HnTkqY1KINn3QDHlttcxCtjLKmLLQcv0G9REgUFqxkrJWmwQDdM7/XdX6i498rRjats2g3n3J62IydOggiu1SrB6CQX0H0tilC2Wlyf2t2D1DjHu4LFWd4sVnn2PN2tU6pIRTTWpDivqcJoryirS8kSpE9ZopVQFl1VMzM22svypZT6ndC1d5YZ1ZMXPs175wAzd97ZuAdp1YtnZpGJ8rUHDj/XD6839jyq9+5csf5ZvX29l4bgteKoJo+UoqRFMTF1zwGX54973h+YHJfU8dSklwZJopkx9ixjOzEPki2qihopyTAcIr/LnItrTrihBw733f71CuDhF1KFiHgIK5dNbM+UyYeBfrVzmceMLJpKpqEP529F05BttVOkQKRLjkliAMTi0fxi+mPpC5Im/2nOaTpt5JaAEwYeJN/P3vf6d3clAU3C8Wp0TtlOHfzXxQ2skK7vAr94xU7Qm5UigCXz3tt6dw1kuSvbWpyXFSBL4vwTPtvkmKexYyevQoTj/x9HA3ot+StDRbZyNBBwv1BxN4nSOp9fS71W3azKpV66ir28i2+h1hXKl65QE6FlzNBge6C7rn6BdwHAfQSlg0qTeBysmc9EWT9iGKK1PAli2bfV8nHZKiNRI+ehtsPRdCh4noLJooaCqiZ88CBgweAkCvHj3o3StJ2TH9kNsVQ/wkyQegEx00SaVYtmwpb8x+jfcWLmDFimWsd2SktNYrHew1pmwGdWRl+aTtf3/2q9lnlKN3wd404SYGlA7QiOYmidXLYtRx5S3vdo1VlAJmvTqTPz76BPOXLPIjvst2MH7btgw6tG35vo5SkSy2+dS4Czn/ogspK01mZHHYw6D0FWK48caJLK5KUSelLz+IxZXzFzd5AtWgU7pZloVTkyI5wGbSpFsZNfaEcJF4MIu0DupQsPaD9ixWA6H01PSX+PnkX/uO8DY162so6lESwr/aSVafbOUJnSAahayVjD1rFFOmTCaUVS2uxDM7fThY0SvcP/7ucV6o+I+O3uuv1EMfmNjsFKyGZFuv3D5WvN8PsvhIqcpGskSoLChVy+cuvYY5cyuoWpki2VuvOuPKuH6ePheVQ2kygdlkMubMT3Jc2dH06TuQIUP6HVSC372OghhyuqdxoN9TEphA165dw+a6Leyq8+jSuTs1W1JUOylq05vw8joBYDTsDv8OeIDtu3dSV7OZmro01CtK7FIKS3qSly9oqFd069QFiGJjxUu72GZA335YhT2hUbHLNSgqNRncvwzbn+QzdmNlLW7C5mpl0XMQNUm2PAnGcNV7lbw+ew7r19Wwzkmzsc6JoRctyCERtQsKRHcLdqooiGkz8yphG7aGXAWPEb7UkFJRVlbGjTfcyKgxoxC+H5+dZ2XWWysI3czZs5j6mymk1jtRNoo2H6/tg1eBdQGtGI8f/wUuGfep0FwYmnKJ5Eu8joM4VkrWc+NXb/MjtAu/v+igr0IIbS6WMaXb0qb+IFZdiFx9VCuII4A6FKwPgZ6a/hI/mvQzQHfyeqVokLrfWqGUFtpsKCCYZQMla+rUyRzoHJlKVzPpvnupqFyAVWShtisdcdeHoYXGhTP/bgcruSO1DH0uFDzyiykketpM/un9zJr1KkC02wrfPyJ2PoGy0wTkC+xCi2HDhlOU6MXgoYMYdeqprTrKB+jE3laoH8UqNmtOb5EcKdngpGgyBHbCiqF2e7u3ClftKva7yDrW2jUfNlVVp1i8fDFVVVWsTqVwnA2kUim/zVWIYIa+agT9QC+qpKwF8iOEoosIF1fh94RKb6SkZ/ItIFdhhSmUaiIILptMJhlzyml88+vfahZtv7X2U8C9D0ziz3+djm3b0QaKeLqgdjIeP/Lxb/lmXaU3Sdz45S8z7oIL2F8vPimjIKIAtp3ESTl+yAWFVWjpxbyKRoL2z3MQeU3c8aPvcVFs12cHHRrqULD2mVoX//FJyJeL/O3v/+ZXv/gZqiEHEFiiAKV2IRXRoCJwbtZRjZtQNCjJqFGnMemBWzJ2F+7LRBegHQp4eOqD/HH6k+GSJ9hBpHy/kgCeVhk+Lu1rZXe48dlIwd6vj4TtqFGnhjGFlq1cys9+92sqK+eFq1PdA6PVru8yFM6GISoQ+CUBZQOTWEcV06ekhCFDh/oxt5IZW7wPSpk4wJXu3lCw1sZW/H2zV/YHT4d22R4oKcEdA5/LTes3smjNCt6eN4/lq1ZRJ+t0/kNZgyA/w9xp2ZaPPmQph/4CSVGP1b0E0VWjGLFKQ4GfZFnuwcetZaQ1G7ILgl0GeVd318P1X7iWG770FZ2Ankj2aLRLJysPfLEql1cx8c6JfqYBqf1/YuhZexm/bcEH43vUqFO5+JJLOGvUWVpxDWR54Iub1T2D5pESdkgdiuGD+et0e+XZOHUynGcCt4AAUTYLe5LesA6Eor6hhp8+9EPOPfucDKW8I9fgoaEOBWufaF+Eb/Nzpv3lKf7wyz+zZPE6BgwYTI4Ktmnbza4N/BHyBNRJh2TSZvLkSZSPKovO2hfEAX+Fi9AOpb//FSs/WEHvgX38yTdyMg5Mle1hJXd4lzHzYDZS4LeHCGbJ2PFg1hRNgkk/nET5ceXg+2OtXbmGO3/8Q5bMX6BPKhKZXUzoDQw6qKf+UfpCWx+OCXUV+SENKC7lqIF9OGZoGX0K+nLy6cchhNirWfHQm8jajj6Kb1GAbJCsXbqG91e8r2OPLagkvSONq1yIKcJA835EYMYR4fFgN6ZGfvLR2SNUxnMtyw8SGvStWL9sDuE1H/8Z5mygdkOt3njhf5RlWbz/6jK+MvHzfO+miUg3jVIeZaVJFPDbhx/ir9Of4MQTRvOjSd8HIXjoN7/kuX//C/DzHdLkbwDKib6zXYzjj7ZEKR1AtLyc7948gZEjRjVTVvfWySoqqhh/4zcRGLpRlW5cIQSdRYJG5caUMemnvoGaLTUMGFjU4m7BjwK1PlKoQ8HaZ9oDghVLepndOZ99ei4/vHcSqiGHPGHRING5vBwnjGsCPlwrncgpVEmSSZtJk3+wT4HemsH7/tsGq8eqqqrQzGBZInScbLYyjq+0sle6zVa+7Wcl+KHwraz0945ctYYYtFCfSlHWv4w77rw92n3lnzt1+mNMuX8yoig/bCttEkKbbAQQv5uPbGTiJ1nPVdG5Qgi6WXkke/RjwOAhlA7si50ooaxscJhwee8j4dAiPx81NZ9M9v97JAqn2iG1ooqq1CrczdtYvmYFUtZRWVmp7+8jjjIrHVEQtBj8mF2+2Sx4t2D3o1L1MWVahWl6pFJYXSzUThX2m2bmvxb6YfCdiniHJkOQCAE6XIUfxgLCAKNTfjoFu9RmwoSbkDV1XH39ZxnUbwjf+e4tAHz9xhu5+tJLmDl7FlMemkIqlQJ8VE461NMUZgBoN+P9gPlMS0C2z2VzeRKZVsvLR/CN//mGjs7uj1GBaD2Rsn+hlJCqqmLChEkhSqnnFRku4LMV+GD5rXcN9uI7d36dcy8c7R9vg8F3BJDR1i9w+FDrPTA+ELI1/4suHA1M4q4778FxUgywh2jlyrZDZEELUoWwbATbkWoXhZZNyknz3e/ezUM/zUKyssw68Ukie6ooH1zG5Psm88C99/HK3FcZOHCQ3q1CU2g2DAZfEFQwPjCtJoHKiYRysNKOIzEfpzL8biFidRMTpqHwDNoN7BIL6hWOlCRtW++O8xsiYZmkpat3Ce1QsFP5i0xdj0opRp56os4t5rdfs7VrPeHkZ1n5Ub8JlSZfmAdKsyLru2K8ZcXMihIlBetSb/HKG68D2ufLsixsu5jOO3cz+PhjKeneh8HD+lFanMT2d2CoGCQSvO3huPJt/r4RH0cSFFDnOOQJgeNKqt6rZFHVUqo3rqNWSupkXZhsO6gHIQSWbWUgRdk+R1E8Mf0ckZXzLzg/DOLqT9rBOLWa9UtaaP/myAmx/i4A0++nAVmWr1hZQqNlwMqV6xg4cBC7qNex0p5bQ0XlAuQWSeoXDqKbYOWq9ykbMIyy4WVhfwp8jaSU/j3zY8iV1Q7GfSvIcwxp3hsPZMYXFCqUkyCwCJJqW2zx3TTOOf0ivvLV/wldQYSK9ccuYo/jKVWVYsKESSipyAuSNjvaOhIoc7p/6/ODOFdSOQjRxNcnXs+5F47uUKw+ZOpAsD5kCgbvnx/9Nw8/+ihuWu8udBzpC0QrhG9DvxoBwaitlU6YsmDUqKPDFa9CT9bZq5zWBmUqXc3v//AIv//DH+jatRt20sbxTUzBewIIpbBsW/tx1Cq0O0jmijdaqYnQUbp9rCQPFKlqoYzZkQLhS7aSSeDbpsKG1iiF8pUhvVq3LBupNPJkiaLM4JtKMPHWiYz6xEjsRGlkUkRwxwOT+Ntf/oooikIQKJq/8CFB6oJZJXiOj4RZeRbkR0qmlacTE5vFPehV0JORp5xCfudcAHoX96Kgx1H6C5ROs7O3cbHHsQPs5ZTMetmP8+PkSInyXIRhsm3LRjZs24K7TZHfOZfX584BYNXyZaxft4na0EwnIUdQ01AT5SpsFqG+nfTvfeIlka9OZIbU/TxAxjTyUrOhhgHFA3xzH1z8qfOxi23cujqWr1rF6NGjGH/VF7GEYMofH2bqw78NlcAgN6u+R0nkN9rm3x8b33tAoDPkIH6Q4O4WdFJRvwCUaqJJaEW4ZkMNRXn50GSxWylGHns6n7nyXK6+9JJW+3j43BaQrGefnssP73tAyxAVxLmK+dIRFw/+OLYslHIosPK45a7/1Q7t+zPAOuiAqEPB+ggoUIqefXoud935ALVb6hkwcIAP51oAYVwS8IMxAnmWjh+k/Spcbp94E1defW5GRF+l9BCy9jBbBedLFA/9/Jc88vijCMsKFQcFobMqSmX48jTHu9sH0vRhIVfx3wPBGkwOMRmceZ3SK/Ug8rdSCtEEoshCNPnKc35kulFKm4SlIxk79kwmT3ogRIYCX7wHpz7Mgz//Ob1798x4r0Nd//HvDin8rMxJhXqlla16//oc/W07dmynR4+eJIttkscMRSlFz67d6de3P8V2KRucakS+oHevJP0GJdi5KwrFYHUTNHbpQrI0GSFhNEdi96QMZ5NC+7YEuw5zPEXXLl3ZsG0LtdUutdvWU692AlCfs4u1S1ayffdOOqlOrJc1VFVVReiOiMypqla3Y/YiJlh0hHxLk3k7LfX71vvfmk/CMrWPmN/HpX9OgJQFClewsBhRPoIH7vshyURpqOQGyFoqLfnxfffwxtz/MvSEEX5GgFSYQDxQttpDPbSKZLWEbMUWWYG7RSQYtAxNWAkA0jKN5e94dVIOZ5/2Cb509Tc46YzyPeg2fj130gvo+GJk2tQZTJkyFSEETQjym/zI7CFi5b9XoeaDMEBKOQD8YPIdXHn1uXubsjroEFGHgvUhUzA4pATLIlSyFGBbNk7K8ZEPEZrqAqFj2xo+r1lfQ1HvXApEZ8799Hncffc39v35/gooDOoHTPvjY0x77I++yUgPRClrCfLNBXxoziB7paepvaw8D5rP+i7dbpm+MnHfinhpCYurL72Ks04dzdzK+az+YC0b02t554OFoSISxCKzLEunXPHNj3ahzY1f/Trjr70yjMcklUK6acbfcAPKT7IcmIWamX+yX+egvz94ABFi4SMb4ZPC01QYHiI0l6Ii5UxJjc42gWxQUL8Le0Bfivy4SfU5+rk59ZBXFKWcWVdTA0DPrt3ZvnvnXvt3rZTkx8y4nVQnGna6bJabkJtl+H76oQqnTqJqa1E5fmLn3SA6Rf05XupxIFv8XddfvL+0rKS3i/69Bz54dyGgp1XMZmcDxPosAYLlhwcRaNRdSgn19SSPOYYpP51Cr0RfuonOGUpyqjrF1VdczQWXjuN/vzoB5bnMeP5Znn1hBpudDaEC19b1kYlMN0euWj0uIlkJYNslSCWp9xXWIqFzx6L04mrUqDO55uIrOXP06c3ldCuWh3AxrWDy5IeZNu3JmHJnI5oEzgbdR3UoBuUrwvo3HYpBK7R33Hkr554zGthzlpAOOnTUoWB9FBRMShKEBbNnreC68f+DJSwsUYBUuzTc7Edlt/IsZEOEnKAUeRZ+ZF64fvz/t3fmcVJU597/DtQwp6GGOQMNUwMDNJs0CjIu6KCouGOiEU1i0JgEjUnMzWbWa+5N7jXbjVneG01yE2NyoyZeNZuicUFjDEZUXBkEZBCQRpYpoGHOQA19BmqY949TW/cMmxuY9PMRa053dVWdpc55zu/5Pc8zmy9cO+eAzCxFDwDRhLFkyUt87IufRW9XAFFwwkiKdm6xcpHkIhUt9u/Qo6lrvNAkkcB4Mu1lMRVG2Whrb+Xy8y7h6//1rQTaEyJV5vdbtm3mhcUvc9cfbiW30YWCRqkdXPWJT/C1LxhScGgqEcAHrv4Ii5sXG0Wnl+eOn6N0h/36jqYNTAT1qH7BsDGOEYFZJHF+uBlQic9CN/5wlQ3rH44no3/p6LzwXxyiwFRK7wHZX7Bt21b6DxqMIaFBmNomboCK+LnDCPAy2T4FotAHobIQPLeI3ofgoz0CvV3Fz7/HmGeGO3VsVe3Rs/emjCalB5J1mIzz/b4HyQ2GEDjSYdZFF7Iml+OZp5/BEj7rc3mcGrPpk1JSN3oUZzSdwifmXNVjxlFKcd+8+3jooUe4+upPFikVN/78p/z8tp+a6wQcrcMeudpLeV/9Hg4wrTXvvWgWH/voVftM4B7P1on3JpBvfvN/uOPXfyCMzC6C+SfksCWVq5BiUiWMBQQ0d839Ddns0B51KctbK32vu+666w71Q/zDi2XMhLY0PgVDnUFMnnQkS5qXsFVtDjxAbHztozwPaUt0h4evNbawsWwRKFc2Go8XFr7I+jWtNE45BasKLMvMj1aRy4IG/OAf6F0eVl+BhY+FxeC6OqZPa2L1shZyG16DLp90fQPutjza34EQKTzfB98PzFI+lgBf+yDAD9YYX/vFO0P/nVMOW8kK6mkh8DwTJd0P2s3HR2ChfY1lWcE6ZIGvEcKi2qpmzbrXcIYMIXvEkaa9NdjCxhY2QggG1w5m0sQs9cNG0LL8JTa2Kqqra/j8NZ9ncF0dXqDY5ZXLH+f9mf/745/wdmpErR20s4+XaH/zHOb+PZCSg6y/5+0AKvB1F75l4QfXs3wL2zbmIivcsVvxhOx5eZQuYFmV+L6P5+3AEpX4+EHZx7LAwoqU9bBN0zIN/QT0tfC7gYousMCyBZYFstbGEhaVqX5YFth2NVCBLW1zLC0HR0tYRcPfEpUISyDsFL7vI6ygP4VA+5j2DPu10zPPEFxDd3oIIWh1XbSuACvZbkE7WBZCWFiWZa4ffB/2D1D0+aEe772WPZ/hDXXsUO0YDpaNhYUQguuu/SpnzzyPxsmTyI4/io6t28lt2ki63mHOxz7Kd770dSY1HomFqa/vm763LPN7J13HzLPP4aiJRwZ8LQ0WPPHCM6xoWYaUEu8NjN83rRy83wJhjsF7hRD4WoOwgmNJGShQYIgcgud50bskpQzKPsMbBvOpqz/NB9/3fhoGDStaFlzlYgvLzCdmJjLvlvIS6CJ8/Zvf5M93/RXft7Asm/SANKpDk65x8Dp8hLDxuzStW7ZS0b0Hp66OnZ07sCyoti1uuOn7ZLMjw6ncjMs9Zj0oy1srZQXrbRKRmPwtC8aNG874TJbnnm9m+coWqiv741sAFlaFeZGEsNHax1MKZ3ADVFrg98H3fHIbNvH8sws59ZQZVEoL0UPJsjDKlQB8rL42gLme52ELgTMozSnTTqJt21bWrdmIu3k9wrawrGosO15EQGNZ5jrhXCACJatoJ5icvN4BZd/3sftJrL6C6VNP5LjJk+kvbNp1O5Zv4ak89kAH3eGBHyiTlmVaVVgRopdf10qNXU1NeiDDHMcs1FhoND4WXmhmSvVh7h/vprPT55NXX8V7zj3PTKmWhac1N918Mz/7xU3YQmClQFanA/6EH0y4FiJUrhCmO5JK1uuov2VXGyUas9j4QMHfQQUpQ/zuJ6HLN/fxtVGYANuW2KLa6Jq+j21XY1mxsmHbAstoWLEyqwvYdrVRtCp8VPsWdEUXPph+qPDxg7bA982SEyxqMZJaUgZ83zOKgWWUQjDtYlm+qZMfKstmETNKT7ESFL+b8eeWZSFkLVgaYUu0b65n4SOlTbR5SSirocIZtu/hNN57K2u/QDcVWAT9hYaCj+7wsdM1TJ80lZFOA5OOOJKt7dtofu5ZVIfH2HHjqJa1NAyKEaiw/0OxbRvbttGALQTCEjz6+KPc+NP/QetAibBe//h9U8pJxx2fok2L2dxYCag4Lof9W0kliG4sKoEKY+bPK/AhLSVfuOZLnDfzPNIioGlYIcrtYwtJqFSZDbCZt0Plyl2nuPrKz7HmlTxb8yZ2WnpAGl0BskqyZv0GUlX9zfs2QNDZvROZluzq2EK+zWXQkL58/4bv0tR0BJZlXvOwe8rK1dsjZQXrLZZwR1v8mRnoDZk0Q51hrFi2grxySdu1+PTDxw8WZTtYrCT5re3BLtpG2ALP07jt6/ndH+9mqBzCUePGEr27FkRkmEjJMl+Eu8tQbNvmtDPPoWu3pmX1K1hYWP0EamsrtqzF87wAIfNDXStCsAzU7B8eO/HXWVab8gwfMZjLZl/ORy//GBOzE5E1NQzuP5CqAQPR+Ty6y0e37cBKVZlFs78NnWZx9bZswR4ymEVLXuLVV1oYMWw09tBB+BbYCHwMCtmyPsfzLzzH3X96kNNOOYWPzLkSadtmcbZ8bvjxj7n993eY5u1vdqRKe9EijdaRcgUJJMt/Y/UPd+ZYFrZlgWVRbaXwA4jS69gCVgWWbwVKlhlenucZBTJUXnzfKDTKg0DJCv8JIbD62IiqanS7F6Fctl0d3Vd3eviWD5iy7/tYIjRPxkiQX1r2zW9838P3KUFSQgBWYPk+VvA+ReNWCDxvh1H6EvUw72gQf8oLlWvT/iTua7g3JlimBYiEkvlGkMW3syxFCk8pfN/MBZ6n+eAVH+FDl76fGdPPNkqpZcaxTA9l2UtLcbduZu3yFTy/pJkZM6YjbBEp3j2R9BBHN8r5qrWrWLBwIVqbkBBGyTmE7ZFErgIkK4lUJWxqRWU/oWRZVKJUG7ZVHaH+M2acxq033cbEcROxg82WbQWbXPygtaxI6TLKVTwvL1z4Ctf92zdpXryCdmVSZAk7Tb5dGbNjJ9TWDIo3BxUGodW+h6cVDSPSfPf7X+ekk4+KrlnaL2V566WsYL3FYvUyqpMfjRs3nP52Dd1+JUtbVpjJWXk4dQ14HcEkDRHSUWXZFNQ2s0OnP/h7eG7hcwxMD+aoSWONhcorYIlUsCuySXKwkhJOhhbQNPUEMuPGsfTlpaxakyM9uB7dodihNbUyjRCCLXlFyrYQmAVLB4vX4bATf73ltEyzzl1PhQ8zzjodZ5BkeuM0zj3zHGbOPItxEycxccw4ph4/FW/HNryCZmfeo7IiUG6qK9HaJ522Wd+6nkcff4RHH51PP38Pi1a9zPPNzTy/tJk/3H4Hv/3dndTakmuu+QyNE4+Mxsf//PwmfvW/t5GqFkaJ6vDAFgnlykzK+H5EePV9D9sOEIA3iuQFSl6I0EUcM19HykeMlBklS9ixWcyyrGg8YFkIwJYSrRTStvGUwkoFZjgfpC1jZCtSwgKlPVJOYvNzqARBoABpjbBstKcQth0oT1ZkArEC819YDQKztlGqCMyHpmzb1UWIXoRs9vJ5Umky73VF1J5WiXnwcBnf+ysTmIWltFEqj1OT5stf/ipNRx+PJQS2ZWKEm40XrNu6iUVPL6YiZaFaXZpOnc4YJwMYD1g70Q6PP/0kv/jlraidebJHHI2HZumyZSx89lkQFtq3gvEUIrTmfVBhf2tt2vUtbo8ICfb3hlwl3hMzCJFS4vs+0hZszm818a8CRfy9F83iu9d9D9uyiPek4aSvg7+CgbjHD9CkeFG49Y7f871v/D82btjKADtNBWAJ25yjQeuKAKnVAfis8S0fu0qguxRjxzbwjW9cy0knTipHujzEUlawDrVoOKpxLN1+P5pfWkgfjNlFbc1j2cZcYvmgdScWPrv1zuDltyLzXX6L4rlnnqO6/1COnjoWS1Si3AJ2TXVwk15IWsEiA+Yr34LsyAyTGhvxdrSxdEUzvl/JECeN+6rLjk6PeinxlOEZWEJEqMHhsBN/veV83iU7bjLNzc9w9vQZNKQbAm6EjbAE40ZmOL7xWLLjj+C8M2dy1syZnHPG6dg1NiPqHPoNqKaCCl55ZTWFwm6GDBlGzl3DAw8+zAsvvMiDDz7IijWvsXr5q1RYgve99z1ccsml5DdpbNti5auv8M3vfIMKfHSXz+bNm0jVDkL0EegOzVlNJzNh/Dja2ztQagu+32WUiWAReDOQkqSToOHYxQTuJMcOBH6Co2I4PF6EThhOkzHreZ5nzKm+j+9b+PiBA4GP72u0F3KiiuP3xAgT0fXTsh5PeVhY2MIKlDpD8PUjJMQgEIHV7iDKhnsXIoEHWz7U4/dNKds2fqAUbctrKiv7cMTEo4LQDOD5AXrqw8uLFrN61au81rqW+jFDmXP5lYj+A3n08Xls3dKOM2IkwrJ4bslLfP8n/49H5z1IJjOGY6cdh0Tww5/dyHPLnqfSqkZtU1gmhFrMBfT9yMzqA281h40AAdV+PL57IlfCjNME1y7kXO3yCqRlLa+9uoHM+BH827Vf44Pv+5DZdMSzb0IpN//0LoXf5UdhGCwLlFvgG9//Lr/62d1say0gUjZdvgXY+J427zyQHizxu7Spg7QCXi2sz69iQjbD9753HY1NmbJydRhIWcE61BK8BBOOHMGEIyaSqurPqlUrqbAMPyA9eDA7u3ZgCYNuWLaF75lVIlygZG0a3/d56sknUPkdNNSNxxldHfPcLXriw4liiGJpoGFQmuNPmUaD00Dz0hfQnodIWdQG3JbhjsMOr8Ps3oJYL4fDTvz17VyN+dRMmArRbyBHTBxroq5rhbDihhJCYNs2zqA0mREjOXriUVz47vdw9vnnMeuiWTQecwyvvrYRu7/Arh5C124TYqC2bhjs0nSoNqY2TuFfPvsZnIHS9CPwias/Rb5DIapN+w4ZORKtFFaVIFPvcP23b+Sid13ApInjeHnpClRe4WkfWwjD9XrDHJaYS+frsOwnyknOVjFHRfs+0rZRXgFpV+NrH7tb4HdprAKIahE8n1GmLMs4bITmbwiRn+C+IQlXGyWNgDBthq4xNNl9bbxOD9+38LZswUqZFdoSsfJ0cGVzQyvgKh5s2TqMxvPrKZv33wLfQgibCl/z8rIlvO/9s5G2bRTZYO6Yv3ABC557ktzqtVTXDuTI7GQWLXmJhc88yS03/4pCocDJZ54KWPz2/27jwYcfIjN+LJ/9zOfIDHJYsHghD857mHavk/SQNMPra9jtd2FZVhQB3Q4Q2fCde+Pje9/lyIEjMb4js3mEZAG+DuY8iZf3wNc01NTjV/i89tom3vWud3Hdl75K0/GnGBoGxhswVLPCeoQWDauviHhQlgUtLZv56Y9+ztzfPwp+P8aNH29I7b4VTN82vuUjLIHXkY/eFe159LV92r08n/3Mx7jhxmux03bZHHiYSFnBOmRiDH/Jl27kKIepTVNQ+Z0sW7ocC9jevsWQi30L3/LxPS/SrCxLBLs8TZWw6PC0UbK8AqOHjyPdYMcKVvFte/4d/OkqF8dOk82OZ1wmS+vGVjat34SnjHfjFncrWGby8/L5eMk5HHbiB1m2EPiWj6fySCnZvLUN3bWbpsapuCrPFjfPtrat7K7YjS3suAmDPrMsy/ApLIuJmYlcfslsmpqamJTNMmCAoBuQ1bYx61X2Zc7lV9J0YlPUZrff8Xvm3nsHVm2KvJuPzBD+bgt/l8eozCimHnsM9qA0/SybpS8voqVlhUEcSJij3lB7+AmkKkCSeiBXIZIQcsACJAuBsC36eIXAzGhhpcwuX3sFdFenGVdWcJ/APBKwAdEkCOheYK4KELAI0oKAB2ghugX5jjzWbgsqfdJyCLorhL7CIR0sagdcDvkwSa7igZff6UiW5xmPYe0ZpdcC8vk2stmjmDQxG6Hb1//397n5ll/SsqgZr6sTIQSuu4m1ubUsWfo8ugs+eMmHmTRxEq7r8utf3YLu0Bx1xHg+8qErWbh4IV/79vXkN7to3ye/Oc/urgrjtUtF9E6FqJUOcjJ6nvf2cbAS3oMx58qMknCD5eZcbNsmPUDitrukB6T57L98lquu+ijZkUcQYlQEYzwpvXFxfR8WPLqIb/3nD/nro89gV0tsO43r5s17pjWWbQf+RX7wHlkReuXpPJ14fPyqy7j6msuxAhN5Gb06PKTcDYdMzO4l5B6AiYUkheCKT15CrezHTTfdGgV9dKQw6XUwHiQajatcMnUZVLtLpwZHDgE5hHv/NI9NG7fz8Y99iDPePdFcPKRhiR6PUCSOdIJYWTBz+gyy2XH85L9v5K9P/SWIVA4CiRACRXciF9o782giV5u/c7kW7rrTZd2KVwF48sXnGF1n4taMOXIcAFMnN9J4bBMZxyHnuohaAQUTL0oATkOGbEOGmdNn4CqF8kyfaa3JjstEO1uN4He/uwNRW4tyFdKRiIKAVIDiFATnnfpuGsdl0WgyaUlVmLKmn4A+JcFg33B7hNaQZPkAfqdl5PsthDBcFqXJHnMMO3QbG3KbQGjEQIna3hqYCYUJgOjqIBCiLrpGqOVpHab4MEFLlVI4TgatNe6adciJDlTE9kRzGXmQZRHpTCGScbDlw2Ecv96jlClAB+mbTFonUVvN3x9/nJmnzwjaHzqUZlurYpCsNWHHhIj6ZePGDj579ZXMeNcMAOY+fA/Nzc8ha4fw/ss+CMALTz1PbmULTo2DIwVIM76kUx8Fc40C8gqBIg7y+la3gwnAnvychN3afK90G1KkyNQ55HLrUEA2O55PffxLJu0MFGXYSPJeiz+PRStoyb3CTT+/jRUrctTVO6SEiZAfJWwO/qe1MQk6deY6WmiUcslkJOe9+zQ+8rE5CBFkDRG9TOxlOSRSRrAOAwl31cKyUG6BtJNiXHYSe3yfTe568vl8givhQ4WFUgpb2KhOhVM3nJ1du1H57VhWf6yUYNXK5Sx+6QU6vUqOb8wmHQnNPXWxd6MO9vIRoRUfjU+6/yBOPO4EUsIm37oR1WEIlVppbFEdEUMP9U789Za36+1I22a72h4sJppFS15mzbrXAE3e3Uy+YzvPPf88zzz7DMsWv8LZZ09H4/Pwgw+y4O8LWNmynFUrc5DqS3X/WvpYfVjvmp1uw6A06YESZ1DapCDxQViCra5L3fA0rVu30OV34SkPHfAqVOsWTj1lBp/62EcNyhCQzx995BFeWLyIajnIeA3JWmPCfcPtEShTWInygSCTIuFlarSO7WoX0knzqas/xQnHN/HXBX81aERtNb7fFSBWcYyxiOCe4PL5xPHWDFJrkc/naWhoYM6cjzB53EQWvPBMcK4fEdpD5O2AywTej4GXV4hkHGz5cBrPB1+O5wFfG4REVkkKWvG+Sy8PCPwWbusmli17znjL1aZw3fUIKci7LhdccBGXXXo544Y2sHRVC3Pvm0tu1at8/vOfY9Z7LkZrzfeu/z7blUdnEME/3KzlVRu2Vcng9GAKuhOtC9jBpsGk8Kl4S+sfcbAS/ZnkYAkL6pzBFFSn8bQUAiGqOPHEJv7rm99m2olTgWBzbMcod6mZIGzjkG/lbtI8/OBjfP87P2PJkjVUVqZICZt1r60jVVFNlS1py+/AtkWkXEkp8bsU+a2uUbYaJBdfMpPPfOFj0fsrbMMnC+ORleXQSlnBOsSidylE3/jFFHZl9PcpMxrZvt1jxfKcITma1QZfm0UnXTeYXR272dlRQFjCeJpZFgILOyVZt3EL6zeswvMrGNhvELZtB4uLLkHOFLZlR2RMzwviCgVQtG3bHN94LOlhaVrzW+j0OpFSktvoImvtw4pTcvBlm+3+ToQcgOd3GmXB342vuxDSNoqMMPF8Kir6cNyUyZx65jm4mzbyy5//mnVr15HPb6bVfY25f7wPZ9BQjjpiDE88vpD5jz+C6txJW/t2htfVGXfskIPh92XS5Mm8//yL8K1uWnIrwNdYvuCYxnlxPdsAAGz0SURBVCn8/MabjZcgCQ7M4wtp39mO16nxLaJ4Zm+Ug2XWksDsnER2/P1xjDTCFoawLm2UtwMfn6PGTeLLn/4y4zPjWbN2DYtfWoEclEZrzwSt9X1EHxu/EjOeMdyS0PwIvnH9D8JQhCEpzj37LL541WeY1HgseudOXlq2xNw/wRlDiCIO2T7LkZko4Ja93uNhNZ4PthzSFOyAyC3wK3yGjx7FBTMvQArj//bSshf4y6OPQCrFYGcw3X4XKq9oyDTw1c99naMmHsX6/Hruuf9e/nr/X8lmj+JrX/+PKPTH7+66i06tSEuJ16kR3dA49USElWLlhjX0tSoTPKXKIJxM6m3lYOkEB8uMF/C8NtqUMuZorfG15kOXz+E/rv0adUPq4nl7r8pMcWwwy4KNOc2dt9/Ff33nBwhhU1mZwrbT9EUyoHIAvm/Rlz7QLaiqFuzWO7FtG1EFXpfGRzNt2km8f/YFfPTq95r7h3HqAupCWbk6PKTPG79EWd6IiH6hoqOLjqH+8y+fncMXrv0UTTOnGgi4zUXWCLP727Q1UJTMpDFYGnOWDiDl+mH1KAU/+PYPuP76GwiTuqK7g/N0lAPP3NlMLCYUQPgcsSI287SZfPsr/86Zp88wsPcgGSEZvR4THJ4iWP5Ayxzk+fst06NscjAKtOpEqwJKFRibyXBi04mIwKaqlEIFOfKmnnoS2YYM6cEOo0ePpkoIlPLYowcgpc3W9m24SvG/v/kVf5p7P//1retZtqQl6le9S2FMMhVoNArNjOmn40iHjRu3MrBGctklcxLjwci8BfN5+qWnouS7Yo94k9onQKpCs1dUTvTbPn4P0BaMmzB3o1Mfmjc0M06bgegvUG1uPOYBtUtF1w/Hbzj+RWBaiRKhC4HjOEyeNBkVGFiPOnYymkJgXiQ2Mx5kufj3B3fsOZ5Er9/v7/xDV45HmTE3y+BvRa2UQfR1cDsVTzW/gKhNIYRgQ5Cv0HEcPj7740ydfHQQ6d/i3rn3otq2cN55ZxlTX3C/0aNHo3UB122FguZ9H7iMG264kRt+eAPHTDgmyucngvx9YflNrW9v8xQ954c4LRQIUjiyHtXayjETJvHTm2/ic5/8dI95XKn4fdVaB+954sUKpvaFC1/he9+/gZtvugvHydCpzRuhlaJD56P7gkakYKsbzvEat91Fa8WFs2byhS9+kg9eeU7ivS3eNJfl8JAygnXIxdrLMZajJo3l+CnHsnz5cjo6OvA68yaFibBMehdfYwtBm7cdKwysaIUIhIluvXpVjieeeIbRI8aRydQbDzS/OOhoESmzxHwYfje4dgBnTj+LScdM4qXmZvA1+byiwQmUO8+YEAl2vr5lTJ/RTrSfjIjJEVG8h3efRRhBxkqUI3OMb0XpKsKdKMQu3SqIqG1ZQXBUK/RG8gALX0Dattnl7SKdrmXz+m1BWIYKpkw6nm997Tt87MMfYu4f/miCMOoCmcxorvnC55l18cXGdDowzahxGTZt2Izu3MGOwnaGDqnjg1d8lAWPz6e1dS2DB9UweFANF77vIuQgiYVFfofi8ivncO9981CdHTQ49dxy2695YsECqujP+Mlj6aaLalnL4Lo6fOD2uXdy+//+H7kNuSiSvN8Velq98ThYMeF3P8defm/ZfenyK4wnIhayby3HHD2FM6adjMCi0+/i17/6BfUjhqHRFPQOKkVlMLxMUFFPaxPJvcuMQaUU7z71bD716X9hu9rB9i0dVFTC8ccdx/FHHA34/L8bbsBdvwlhJxGqEHk42PLrO8btYRUhWX6Q8SBMJwUg7CraPI9qUY1tC3aq7UGIit7at/h6e0ce998/+y77SMsgN5ZVidYqiDtVIK+20rqplaUtS1nw+OM8NP9xLCyklOTdPNKWXDjrvXx6zhyU9pCWzQ0/+xmvrF5JvlDgk3M+ijNipEGwgOMbG7nrj7/Dtqu54Wc/5fyLPoDAwhkoWZdvZXVutclRGcR/C1GseH4oqW/CPFs6PxAGxQ20j7idk0ht4ny7LxaVUftYQXYCz9uBRRe2FJz3rgv5xFVXcsKk4wGNv0cXRUMvztRhxd9ZVkTNeOzh5fzk+lt4av5ihGVTiYxI8fYAG7riAL32ABuvS2EL44jRV2ja2/KcdcE0/vVLX2DcpBqT29aO71mWw0/KCtY7QJTSpOtsJmcnsWr9a6zKvYaw+1Fl9cPd3Ep1dTVVQtKtd9K2o4PqAf0DU59GeR5DBqSxKmB1LseCJxdgWYJMQxYhMQTKBA8jyc0K/04qXmFOw5FOA+efP5OXm1ezQ3usX7/e8GuEQNamjaLla6P8+D5bPI+UZWFViyASeBz3pjdOREQS9c3sVMx5iV2pLYpdu33fx0nXsoc+mHQUNpvzWw1nIT2EfvRBa48Nm7ZSLVJsV9uxdndz1DGNfOyKj3PRey6mcVyWfKfHvX+4H9/XvO8DH+TiSz7AzLPOwEagteEdNQxySI+oQ7UrauxaPvKxj7CjbRu3/vqXVParxNuzi75Vlcw49XTkwDQW8N0bf8hf/jaP9Zte4/nnn+H2O37P8pYWAOrSDtvat/LK6pUsWrKI5SuW8uvbb+GvTz7JqlUtxsvKCgMEaN5oLsI3WkbAlg15hjj1WPiovGKQTPOfX/kWUvQHC9Zt2Mjc++81sXosQYVlEkoXdAHf11RYFVg+eB1tSLuW448/Dmt3F1u2bObfrrkWr3Mnv73rt1z63tlc+ZGP4aPJrXe59Y5fsNPfdZjk+rOi9vDDUPc65vIIewDKVaSsCnb4BXbrbsPXSQR19QPkJBlnLC73xpl7c7x3Pc8LnsUPwgL4CLua1k2trG7dwAvPL2RlbjVg3rl8Po8c6jDeaeCaz3wRaUuEJZi3YD433/ITXDePlepGtbdz/PHHIPsPBIxJvLI6xUnTmjhl+plg+eTzHnfddyeLm5tx12+KTMKhxObBXrxbE95/vXLkgu9taRuSuhd4KUbfA1h4XhsFX9PpxaZJbUwApGUtmWEZrpzzCT5y6WVkgoCqECtQMREfPF9F+TqT86jy4Lab7uWH//1TXlu9Cacug+708bwu0AUsKvHad+BTAbqAHFxtvlf5QEH36PI9zn33Wfz7v36FYRmBu04h68qI1eEuZQXrHSDh7kimq5k+/Qzy6zawasUaOjzFiBHjad24jgGVfbEHSCq69+D5Js+VEBbpmjS6wjcTToVRlZ5vbmbzllbqh9STbpDx7kdTlDC3N6XL6isioqawBGfOnEmF75NX28xkYwX0eF+jNThDHNhjUZkKgzqG16tG9LOxKhPwdhjcJczDE0EAYUTnYuTA10RKnBQCEZBMt3s7gx1ogT5+N8KqZHhDA5vyrWhPI2xJtVUN+Fi7Lb79re/w/vdfyozjT0IOSpPvVDhVkm/feD3Csvj4pz7BGSdMx2ShM2EHBBZup6JhaANjxo/i+OOm4gx1WLlmJQufepbMyHHsLnRwxFETOf2M07GxaFmf45bf3IrnadJpCRDwrMxOvbPLpCwxaVgUS5YupV214yll+HOWSWOku/yAkH5oOUC+9klJk1bHEjZaeZw8dRrvnX1xBIA+8dTTLHhmQcAZMwmhC7pASqSotioN3d0Hy6/kA7M/wCev+hi+VcFLi1Zw3gXnkxk5hjOmn8apZ5yC3X8gAovb77mTv8//W5Bs+VBzmIrbI3QmEcKMFWmn2aLy1NqGZ1MrUuzUu9CehxfmZgzPL82F12v/Jrw934zntwPuFSaCOlYltm1TK2vxtSadHhIpc/aQNJ5STJl8FNd/5wdkHCdCt39+0//w3KKXjDesSKHy7aSHDqExO9k45Mhqjm88limTpiAsi9z69fxh7p08PO9hVq1aHc85ojhxdrK+pXHZSpGonkczuFReIew4Mbf2QUqD4Nl2ipSVQvSrxeoyCLz2NA0NGY6beiLf+M9vML2xKeII+pYfbTh1kAbLzJVEypUK3lcwJsEf/vAG5t3/MJ3Kx7IFusOP3n1Zl2ZXB/h+AWFXI+vSbNu6Bc9TOBkHrRVtyuUTV8/hC//6aYY4QS7QGlE0L5fl8JSygvUOE63h/PNOYcbMc3h0/hO8tjqHM2wInb5P65Z1pKqrqbHTtOU3IoTA6/Cwq2yTfkVY2CKFp7az+IWlvLhkMSNHZRg5ynBmkhZCvUslAuGVxnOJnwULmhqPZVJjIzsKO1jRsgJP+1g+2FKQz7dCRWXgOGZFOe5A43cRlIlyz2kdxEpKEFDDcpLTFcZlinLHBUel2qLEw1LU4nkazy/QrSuCxdzCFjael8eybU465hQ+9ZlrkANlFIdSBOlBbv/jXegun1Onz6BhZCaqvwBy+fUseOIJvved/6Jrt8+kSUeTV3laXnqF7dsVy9cuZ/fOPVzwrrNpyGRw8y73P/wA99//QGSutG0bpeJ4Vp5fQHudkdk2nMzD733Lx+8KEI5wLT+kcZhMt7ZtaqOSCmxhc/7MmTRmj8WyIOe63HLLL9hR2ImwQMpq9lgVVOiKICF2sGgCnqf52JyPMSl7BFV9BzBkcA2N2SNJS4kzYijp/oNMQuz/+yW33nIbnl8gbQ/B029xnKR9lUNENWGu8qO4Yubd0J6mWlSj1A48z2O7txPbrsaW0uSu00mlKeYAFSNZyYjmfgmS5b/h+vi+B5bh0PmeB76PF3CUfO2zeeMGhgwZajxWEXzm4x+j8ZjjDYqKYOWrr3Dbb2/DSgk87eF7ZoPQ2dbBpKnHYg8UsfKhNXMfvpfrf/h9/vbQ47R3qDh3pB0rk2Gd/SD8WBynLa5vjFTtrX+C3JmCgCMoyOe34PsVZt7RJj2UhYXu8vELZo6aNDnL7Pdcxic/czWy/6DAqzUwH0bKVTL9TXJ+Nk5BWsPdf/wLP7r+v3l6wYtU+hbSSZvnt6wgNhzs6eqL9j2EXY2oEmzcsAbLtrClTT6/nuENaT54+fu47IrZpNMlwUrLAa8OeykrWO8wEQK0D44zgDPOmEHL0lfYtGk9ALK2mi7fYre/E0tYRtFBoDs9ZE0a3eGh1E4s2yIth7J29VpeXPI0/UgxLpONPAxDDoFRsiDK+K6LA8KHEeABnEFppjWdwriRDaxtyeFudRGWQFgpAhpUFJzSEmD1sfE6tsSJdovg/2Ay9UvKpd5fEWfCDyasMNpyLb7n4/kemYYMnu4wvBhNROTVweTaul2xdNkistmJiIECG4ulq1r4yS9/yqLmZnzfp7tvN87gOqpkFa7rcvs9d3LTzb/k5l/9kk0bWunyu5h13rtoGOrQ7ikWLHgcd/1mZpx5Kpdd+gF8DXLgIH51669w3U0IKbCFMMRYYXbhUgr6WzXYdhyx2ZDYAucDy3B7wsXHeDseauTGR9hVVNKFEDba08yefRmZMRkWLXmJ//5/1/PCy0uCxNA+21Q7+BVoXcAWJtecLSSeZxalWReeT/9aSd2gOsaNOyKK5i4swdwH5/LdG3/AkwuexPPypJ16lKcObf39BJKS4AAlvRbDpNFCpJiSbaTBaWB1y2qsIGWQFQSzjL03rSCXohWV/V7v/+YhWZ5nnhHAJxhnCIQ0CkUq1T8K9nrtF6/l/PfMIsBdAfj5Lf/Ls888jV8Rh9ewsKCyD2edcRaZoaHzjeGKPvnUU9zx+zsZNnIYA6skXRVBSIFEOxpzuOl7X/dS3yLvv71w0gIl1bIs2CPwOlRgBhRIaRuEa7eFNUDgez6iAmZ/4GI++9l/5ayTT0QQ8AN78crbq8+gZZHL5fn9Hb/nph/fjNveQVoOwxKC9a9toTZVi6gSeF06yMMJQtiIKgu1qRVbVmPh0235NDVN4DPXfIEPXH4GdpHyaRLBC8umLIe3lBWsd5BoDb5XAMuQhKXoz6Spx7J00XJWbWjBFpIOz8P3TCqPdI2ECmN6MEqWjVVpwjxodpJ26tm4fhPNixax8JkXaJw0hbRTG9xLI6pstPYTO6biZylFp4VlkRmfpemUJoTVj5dXLA8UNj8ioiptIjdblbHHUBSjq2inSslOnR47dwRY2iQZ9n2f4U4dBdWO9nw8z+OsGWfyxU99kRNOPAGZqqZ7l2Z9q4tSyiBcVRKrHzQ3L2bpy0uZP/9vLM+tonnRCzzw1/n4GvZon1fXbGDRkuf42/y/8bt77mXhk0/itirqa4di2zVc/YkryYzPguWzYX0rzz//PLVyIFd+/GNYfQSWbbFq1Spu+PGNhOZOTxtCr23Z+Npjs2rH110GsfN98l4b6E58y3jT+X2syJwa7vjhrc/Vtj8Olu8Z5UqpNiwqufrjV+MMlPz7d/+DBx5+iMrqgci0HYyDLgyxvRqx2yym7tb12Lbk3efN5Lwzz0LaNrYVEMkDE+Ctd/ye63/8A7p2dJBvV8a0I+2oLQ4dByvJESRATBKIFiDsagbLGr5yzbV85tOfYXJ2Ms7wOloWLcMPEobHSExQjnI9JsxfbxEHy4R1SaF9jef5WL6PtM14s/tL1r+WixKMX/HBy7n8Qx82c0Hwzt/1wJ+4+Zb/RXWYnJBCCNIyzWuvrWX8+CM4/aQmZNo4ePhBYmkhB6I2bWHJ8pepqEzMH8LEVcM3sdCEXRUgunvjYBW3RynSBTHX0+vQQf5KgW0bz2C0j6ixYbtmcnYcX/7MdVz5oUuwB9rklUlcHYZf0BDla9yXzJ+3iBt/9hMeuHs+XlcXNSJNp9Z0eRap6lp8NHRhFDdhm9haAyx0u8K3uoLsEB7jxzbw3e99h6Mah8bzsQg5V37wXGUE63CXsoL1DpCQSGlZYEUeWIAF6fQAJh1zLF192ml+Zgk1UlJhWSjPY0B1moK3DSFsfAtUh0IOCDhZysR08QGZGkrLqld47rll7Nndj6Mnjo0n+eilLpa9zTMWkB4oOfqY48hms7S80kI+b8wAtm1HwUkt3+xYfWFBmGA44X3Vc6cenxaWfQ1S2uzU2wGfKquSnf4e8DXpBoePXD6H4048nomZiZw2vYnz3/s+ph51DLs6dsNuM2m5W11jOtji8dKSF3l20Uu88NwzVPfvj+9DqtJwaXS7x7JXV5Pfmmd721aqKvpRUQHnvucsPnrFHGzLBAR16oeRrh/KtBNOJDvhSFNnLO768x945JFHqK8fia99EyDTsvCUh+9rbFlrEhlbluHQ2dVB3XaZ9qqMQyeARgg79rI6xJyjHXoHKb8Cx2ng8o9czqpcjrvuuZfKVH/8Lq8EmRHoLW1BXSrIjM8y84xzuOJDH6Uh7eAHqIEMOGe/uPVXfPvb13HMpCls93axtT0fcFP0XpCdt68cmr3j/4cpgGJvNpVXdPsVXHH5FTiDHKw+Fmc1nYIt04abFpDHQxNajGiVKFdvEQfL8oPn72dDhUbaJvSK2ppH7fRw0mmy2Ql86z+/xcXvviAEVfGBpata+OmP/5uXV6xgRHooussPxqOisrI/p50ynctmzY7z8WG8ihsGpRncMJTH5s0P8tCbxOdhqGPfCuOwBXHp9sLBKp0fQupmdH7wHpmYWlZwNBkxdnS0kbJS2Ag+/anP8rX/+DrZccOj57RFbNI0KOq+Y0sppZl71/389Ke/4Lmnl1IrMwi/H50+tG3bwYiGcfQX/dnWvgMsC2dwHdvbtyCEYJ27ifqR9ezp2gF4vG/2uVz9yY8xOisjD0RjDgwVqjBtU1nBOtyloru7u/tQP0RZ9iUhZ8nwokQ/af4uUX60hr/89VF++oPbUUpTgQjSJshIQZM1EneTixAgpER0g2o337Vua8UZVku7cvn41XO47IOzcEbIXu6z73grSikQcQwjpRU/uPEG/nTPXCCOqxUhV1CEYCWPESdFiKKyMQ+YslIFGpwh5JUXXNeUV65dx4wTZ/DVL301SDfTU+YvmM/zzz7LmlUr2dlRoBDseju1pkNrBgTPWiUEao9mz3bNICkhBVWiipOmTOUTn7wKgTA5HKVZ+DUghcBVCkdKcq7L1Z+Yg7tJFdVZqzDmTSJuT6LfBYl2J46NVhw3KtFsSaTibSknxoOGwU4dn776Gm679TZaWlpMJOzgnNBUhoZMncOY0RM555zTOCp7JOPHHFE84oNrNq9q4be//l/+/MBf6J8SKK1wHBnHAnvb61tSDsdh0dsajs+4/7TWXHTOxXz3m/9RdP55F85idS5HnxRRSqzk78OeLb1/8fvxZvR/eD+KnjmbzXL1VVczc/qMXt+ff/+3L/OnP92NrB8S9YeJ0C64/JLL+PQXPhtdc8mSl5g8+ejo3q7rsvCFJ7n+Wz9IxAmLzX7mGVTYML3XN3zuku97nC8EWikzHjHolZCCGU2nce3VXyeTSXPQkuhId53ihh/+nLn3PgyAFE7UmhQdE2+3MumxzHN24aot1EjJ1772OS543zS0KiBkqscNw/ha4TpQlsNbygrWP4AkF7n58xdx3XU3Amayk9IxC7kURImtEpOoENJMZALjUi5AaZds4xFcd+0XaGzK7v++e/ueeGqZt2A+t/3yVyxfuzT4JJjcZRyMMJJwsQkn3SJvotJjYlFKnm+qw7nnncuVH7iUKdlGFBpJz+d1lcLNu3gdCnuAjOq0o207lal+RWWAylQ/Mg2ZKOeX0kZJDRenMPdYUlG4+tNXB58LnEEOoyZM4JlFzxiFlEDxDFaPHvUr8abqvXyojmYcSOmgXMXougxtnQq9J9gQSAk7QW1v5cLzZvH+WRdRXSWYkm2MrqO0ws0rnLQT5LaM6/+LW37Kt//tR4w9egSqUyEGSvR2szi9Xbnq9nfsVfsI3oDw/WpqOo3rrv0qjnSid+OiC2eZtkKjg0CVxruNYqVjr+3+JvR/P4nrujiOg95lgg4rrRAIrrnmc8yedWmgrwQbh0CpvO3WX/Hzm34V5DA04z0cy++9aBZf/ty1ZqOF4Ka7buHWW2/jitmX84k5V0WbEaU111z7OebPf5yx2VFsddujCSNUJOP3uqS+CQ5W1NrB5g5Ej8+FkKYOukDGGc2cOR9h5nnn4VTJfc2siRms96//fP/T/PSnv2BtLkdN0LftiiiHo0DQumUDDSNGsVXlo9ytod6otEu6QTJ4gOSqj32EC943bX/TfVneQVI2Ef4DSARdW5BpqGfkiAmI/n1Z3LwoPAG7r0W+QxlPIGmj8irwdjGpYCxMlATLthFYvLRkGU8++Sy+hrTjIGX/6H4REX4/fIQkZ6FhpEPTKScxbJBD68ZWcutWBSR5gQiyH4Yu2viwwzdpVyr8itgrq4cZICC2WiHBNeFlFJy/rHkZNenBDHHqSQ9M4wMeOvLmCdEmOSjNGKcBJ8gdmB4oGV5XF5XtgZJRdXXRZwQBPz2tkWFaocDIEZoXDFfK4tFHH+PRx/8SmLXg8o98hM98+jPcM/cPbMnnsazKICceCe/ARP165Zgky4eKg2TGnO/5QU5EG78i4L50Bl5wnseWba1UWhbnnT2TE46bSmbkSGMK8n2efO4ZfvnLX/KHu+5mfetrTBg9Filj13dZP5QPfvhCGoaP4fnFz6G7PIRtvMFsu7qnUv02c7AiDlUw1jVxXCYLQT6fRwib9StX03TqdIY6Dfhak1u1nvkL5pNvz5vQIUKQTqcjc7olrIg/tDcO1pvR/1SCXS0QFZYJUQBIYZPP5ykEPMGUncLf1QfPU8x95AHu/M1v+P2f56I8xebNm0jVDqJ16zoq/Ao+etVH+ddrPo9lCXzt8aNf/Zxf/OgGNm7ZjF2VYspxJ9CQNkivJQSjho/iD/f8gbZ8O2KgpHXzOqoDx5fi97qkvgHXTeVdtL8bdCdCSixLRMFrfc83ZnchA24XnDXjLL593XeYfsIpCKskuLKZ3UgafJPe1BBzT5XSXPulb3PLr/+PDevyWJWS2qo0W9sDxxvfjlI8VQ8YSLe/h7a2rVQP7o9dZRnOmuWxw8tz7Ze+wKc/+wmOP2l00fza83nK8k6TsoL1DyRm0rIYfcQQpjZNYcigoTz15N8AH9XhIYRx/9XKw07LIJFuOHlYeJ4y9n5hU5vqj/Z9FixYwHq3FduqxWmoxwpy4Ilwdd2HJONoCUsg+w9kwqQpjBg2glRficpvYVveM15EoZcMAktY1Nq1dOmuIu5FmLMObUI6gF/E0SjyIrIEFkZ53LB+A+ta19HRsR05aCCiT//gevH+1Cptx168hja5Lp7v42Oi1z/f/DxduzyeXrqIxxcu4A93/J6+Vf1ID3UizoZlwW/vvJUtGzdiVQhmX3IJl334ctKWzYOPPspWtRUIOSdBIuKQkqaLcwOWelP1zkl5e8uWJbCEwELwvvdczMc//lG6unwWPf88or/E79KMy2TopoKH/jqPJ//+NHZ1NfaggbTl8/zq17/htQ2rSVUJVq5YzWnnnUV6oIzaPT1Q4qQdspOPwq/YTd7dSt7NG6/QpPJxiDhYUcYBy3SYRfJoECm7r8B1t3DO2WeSzYzDsizWtL7GH37/B3ztcfy0ExEixYsvvkBtbf8gC4NGpofE708vHKw3o/993wq4nRbKMx5zvmW4kJvWb+KF55/kj3f/nrv++Ef+ePfdLFjwJMtXvoLv+zQ0NDB+/BF4WlFtV3PdV7/OFZddicbHxmLJ8le45eabcNvbqazsR+uWzcw4fTr9hG04dsDwujq8nTvZuKkVv1MHUf6tKETDvuqLbziYtkiBECa9ju4076swCp5SGs/LM/Wo47n2K1/gmqs+gz3QzB2iV3QqGVTZUDICGhZBWkXmz1vEV774dZ5ZvBSbQdgpGzkgjWpXJk8sNlW2YLfeRZUt2Ni6jurB/ais6oPneXidihppsdXL84Mf/ienzziB+lGxR2AcfmE/CFpZDnspq8b/QJKExYWA9158Dulhkn+99ptIYSFlLbmWNYgAzjfweydCVCEEMcwvCPgz5nrz5z1B88IlfPjKWVx8UczNogSiP5DnAs1p005mwsSxnLb0VO764500Ny9m46sbGDbMkEy11ihXgYit10lzVPExtG4mPg/uAwKljNegUoqly5u54Sc/QUrJhIkTOHLU+Oj62/QO+ndXsqOwk+qUQetESrBl2zbswdV4W3ew5JVltLduolamaVN5cptc89ttW+lf0Q9ZO4T3XDDLmAGIrK6sXr0O193CmWeewfsuuQSnSnLP/IdYm1sbQXHJ+kCxmZCS+oZlEvXtaR59m8oBt2Xbxq00jBnB9ClN2AMkf31wPnQCKcHSFS0AjB41Gle5fPbz1zBs2HB++ZObueKjV/A///s/vLp8LcOdNMK3A0t2gpMW/D3r3Rfw9NMLjTk2+GfG8SGsvw65VgFHpoSDpZRCVklIVaK8jog/5r62Gd2pufba65h90Sxy+fVc9+1v0dKyAkv4rM9pAqNWj/sheo731/v8JoeeQGtjvg5NlSKwYSkV/k5hDIXdhCEdlFa8/NQyjpxyHFfP+RCz3/3eyAyfc12+893/oGVtLuqrCdkJ2ANkHCoFjZvPc9Sxk7n993egKSBlbcQv3G99CcypaLQGKQyZLapnt0A6kitmX85pZ51FpsGJ6tbTqttTmRH9JMotIB3DHdyY09x1113cM/cedusKBHbEBVPtKri3ee4O5Rmjqoba6gERPUBKSUErJmYzfHPOFzhtxgmJ+SzJ2SorV/8IUlaw/gElfFmFhHNnnsDk7B/58Y9+xNx7H6fGkXRqIv6QrKlCtWu0FpGSFU5wytVIRyJFNUrv4Hv/dRPPPtXCx/5lNief0GgmPg5+GtCAIx1mTndonJRl3oN/5+GH7+OF5qXsqjDP7ozOoDs09NEJZSPkvBwYBwWtGZudwAZ3ExrNVteYQFRO4bou96p7E09kalFM6FdQ6Gs+r60OvofcphxCSGSVgJSZ0GWVQFdAfzs4L7hGeLmJ2cl8+ENzyDZkAEhZqZgDh95nPXo7ErXDoeUgScfBdVsZNGgwojuFBrLjspx/4bv48U0/YdCgAdTX1WMLi3xAgB40yCw4L77wLJ+YcxWf+uinisdHwOmJ2lEYh4GH75/H2twKQvLzoeZeJcdZsj+Kj6Z/ZZXguScXMvPMdyOF4IJ3n8X4KePINmRwlUsm3cCFs2bRcv03WJ9TNGTSeMorut5bwcEynK94cRcClC6YeSBQEEKnFaWN04bWwXuk2ug/bDB9+xZoOvHMWBlE84uf3YzaqshmswDM+dCHaDrxTDJBBoPwtcukG7j9xTvQWuM49dHcE2729lrfpDKrKUpUvXHjBiYfeySnn3Ax57/nPRFfUifUqp5zVu+zmHRSaAW5nMv119/AwvlPU+PUUxFs7EwsO4EIE5NXCVS72XxG9xSmXVyVQwAXzprFJ6+5vIhc33OjWlau/hGkbCL8B5GQGwA9I69XS4vp007BslO89OLLVFrCBGm0BH6XMbN5vuEohK7vdpWJmaV9C5Xfhg8MSTewatUqHnnoUTa2buH0U6ZF0LnG8JHEXnhZEW8rMqpoPO2TtiXZyUcxdtw4KroqWN+2xfCtfG2iK/uxchVGuLZCcyD75phYQtCm2oEQlAvMJDZBzkOTusKW0pgwZWx29H2TykJUVyGqq4LnCL+30NqHSot1W9dRLSrRXabtzjp1BpkRI4vqfu/9c5l53jm894JZaDSr1q/n1ttvYf36DYTmpAOJyA5E+R5D6O5Qc7BMIt0UDU4D7511MXV1dQigG9Cex47Cdixgp78TT+8mna6ln9UPyxIc3zSVSZOOoa6ujqqqKkaNGkVa9gcE6/MuwrJY89qrbGvbytMLn2Pun3/PqjXrSaedIFm5f4gi2CfKXmCmDjIPhCRBrWMzIfhor8DQoXVceOHFkbk5M6wh8OazePTxR/nfW29j/XoXp0GSdz0TPNfvbXy8NRy8MLGybVfj46O1Jp222eXvIa+2REmYdchhtKtJV6d5Zf1ahtQMoKrvADZv3srcu+/hxl/9mJH1Y5hz5Ye49t/+jXFHHIHob5sYdMSJ3lvW5/jxz39ilFBb4qpWbLuafH5LxE3cFwcrnO88zzPX3r2bplNP4YPvv4yLL3w/DcPS2AENwjMB82LqQiKJ/d7mU6U09979GF/4/GdZ3rKaEc4YOvQe8kpjYWPbEjm4hl2duw3y3q6CeVhj2eB5ioaGIeS99Rw5diSXXvEhPvXZK3Gc/iX30/h7PPzdlPlX/0BS9iL8hxWN3qV7uPMumL+aH37/J7S82IKQxsPJhFSI4WkVet3oTkRVDSKlsWsGkN+0IdgFmp2vkxnKl7/wLxx1QrbILHZQT6kBHbskz1swn1tuv4XFi1agCgo5SBIjTCXeQ0k7WkLpCHe6oXtXcucbfhYiC+GmNqnEhOVwVxkheqoNE5U7Nk9FiF9wj9/+7OYeYQd+c9dvuGTWJYHJS/OLn/+KW279FaLWtNneEYZi5E5HzbC379/uoxlnaMhms1z/7esjhE5phfI87v3DXH5+20+N15QQ2MLmlZfXcvoZZ/CLm35Bl65kt97BiuXLaG5exPFHTefkUxujfvvFLT/lllt/heM4xiRbKEAqheM4uMo95AhWPF56DMOAMG689GSV4Mwzz+bLX/l3HBm/ky3rc/zgv77Dhg3r0BUmfEGILNnSxtP+W4JcJc1vRIhQKYIb1k8jZA0hnaB1rUttXS1CVKFUZzBrYMyLhd0IYTHUGU0fNLOv+AhzZl8RvcHh1ZVS3DfvPu6e9yDNzc1IRwZhS0SRB2Vo/usdOTTn7SlA/1rBxFHjuPCSi5hx8plFbdzbnNMbsyE5f2kNrpvn1z//Lbf++rcMGjA0mBMJ0CqBqCJCq6L5ScTX0sqlxpG4bo4pU7J88xvX0diUOcgZsizvZCkrWP9wEr/spbZ8pUBKcF+D6/7jmyxc+BRgJi9jDnSAkIfRU8EIJxAhBa6bQwgodLbxuc9/knddNqsH/F+kbZWUldaRmbK3GsxfMJ+599/D/PmPx18Ep4tEtXqdfMOv97MIxp8XKyumzj0n4SKlInl9bRaBxsZGbrrhpqLJPYxnEz7fyldf4f2XXoKUEtdthdpUsbmjRIkMkTuKA/sUm41K6nuw5XhxOMjfR1wWzYym07jh+hsD13PTt3EMtLsiRVQF8bCuvuITXP2RTwJw9TWf4NXlawEYP3YEX//KdyPzyW/u+g1f+o9/Z1jt4Eixddvdos55o/V/w+Vkt6hwXBYQVAAgpcP557yLqz71ccMLCsbRL275KbfcdjsahQzDN2jzt+u68Xgv7a+S1/sNPX/RJiPBAVSKhkxDFF8OoECBWlEbIFjBZ1pT7zgmFEJoZu8GXRE/42CnhgvOmwXAkmdejK73wotLjNkx4wScS4Miu24rUsYZJXoM/8T4A3Ach+knnMTlH76MTLoh2rTI5Pwl4vOjd7OI95SYm9wCd/z+d9x5xz1scdsNBUAMQdM3UAJlVP+Yn5Zoz+ifcXKYM2c2TTNOIpsdyv5kb8pfWd6ZUlaw/klFKc2yl1r44mevCyYts1jKKom7STHYaaAj5IAEYhb/BPE2iPOjXJfssVk+euUHuOD8aQcAYx0Y1qWUZu6D9zH33rtpaVkEqQrDzdDK8B5KrhYjV8Hn+9rBFyFhifqF5RLkSOylLKVEuYYrkslkmHvrXb3WQ0qDeH3yc59mUfNzpEcPIe/mAxTxUHOJekPCeiqvSrVFPJlIMdMap0Zy9Wc/E/GLwj7Jrc8x54NzAqVB4rYrRDfIeoe7br3VjB0vz+2/uYMOpdnl76A2PYSrrvx4wPWBdRtf4bOf/0oUkDPs/0ONXJW2i5S1EecKIJudQGdbB5ddMgdn5NAoyGY4LnN5l1nvmwVgYnvtihfksH2LNjhJLS4esIcOuStS8vf6eNE8YepRQGCQ6pjzFW+CkpuL4AcmjtpekGiB4OqrP8fMs86OFKsD002KN5/h+wnw5z8+zS9/+QteW+sGpwoTlFmEDgGholbMXVPKNTwwoVHK/HaIU8UPbvgB2ezI6PqvZx4syztXygbef1KRUnDyqY3ccNP3ufM3d/P4YwvNxC4EQgo6VL4EAdLR/8NJRVbJYHJyaHmxhW9vvJFnnl7CVVddQmaiLLpfeB3z2wObVKQUzLnsEs4741Tmzrufhx65n+aXjTkBUWVMFoQTno6UhFB6RbaSylUIgfVWDs/r7ZhU0lS8msy+cPZe6+EqxQ++/x2eXvw8Tn09691WHFlrgqyWPt/bVA7riSg+Js+PFzdNmDtSB4idlEABjjtuKk3HnRyZiVWn8Zx7+M/3m36olWxsVfRPCXZqzbUf+xja93GEwM37nHv2TFa/tpLjJk5myLCRUTBGIQRd/fpRJUSkXEWIBgZRKVIy3ub2M2WF49QbNBL4xOyPcNbJZzKkfhCZdEMUzV9pTbtS1DmOQTIXr4rMzJrWYJzUmrIumHbrJ03k7iLophjBevvru5f3qfTYKyKbip872My4qhUpDFolCIIOh8hd6G2ows2MiLxWmxpP46orrmDShGyUNWIfgHmywRIQkVEOpRDkWlq566653HXXvUEdpRlbIfLqJhReNDpQ8iMkPpjWlHKpkZJzzz2Riy+6aD8mwbJy9Y8uZQXrn1yamo4gm7mWB45/hG99//toragSgk4NokqCCE0IPacv1R4oNWicugwazf0PPMiCJx9jzpzZzJ4zK54sE8hS6B3UGzzfm9Q5Dp+YcxXnnj+TO//4B3531220bnJJVQkQKbRuMztjUWwuCe+7t524qUrSHEdiMQh35qVITzEHJHmP7ORskekz/FtrmPfgIzzw2F+i9pKlytUhQ656OxYrkUSIZdBkuhAgNrBTw+RJU8k4Thwpv6CZ/9x85s17FN2pUe4WnNEjUErxzf/6eoR0zXt8HrfceSe1UtJH92HsyPGMF0YZDRfNlYtXkduUQ7ftQCXGhJCCCmWOh5qDpYMI5lKkOGbSMUyefHT0nSMlt97xe5YsfQ6Ar//Ht+LNRrfAcRyUUuaoFVpppFNLxsnQ3LIoClvwVnGw3prx1Pv7ZCDyYiTYcepxlaKbAilScagIIWCPQG9PzBXaZGZ4/6yLOH5KE8lZqXgDR8goi76LdaoYcQt/f9NNd/HQQ/Np39SBFEMoiN2kuiUKZcJUIHDqRBhiy/R1jUR3qkhJFgK6UQhp8dnPXskHrzyHxF6vLP+kUjYR/pNKD/6BhofnP8vdd/2Jxc0rgslBFClXMUcjRIxEQPRU8Q5T60CBEGSzGebM+QjZYybi1IWTXTy5RajRXh+SaNMZ3l9pzcqVrzD3wbt58umFhquCmVhD13Kt4h1myNWIlaZ9mAtfxzFcHIUQzJ07N0rFoxPPP/eeudx26620ujlErYgVqyg/2iHiEEXmmLg/e+esFX9O+FutefcZZ/OVz36ROseJ2iSXX8+cq67CdV32FDD5G4ErrricD8y53LRbp+LeO//IQ/MfxXHqqO03mE/8y8dNWwb3eG7JS/z3D7/Pmtx6CBCsnJszpqYwT5vm0LWfMC0RjjUhJLMv+kDELVPK5bknl/KDH/+Q13IraWycyg3/80OcdENRHTese5VNm/O88soKlr26EqXchNmMHv2VvL8+pPWPkdDi8RMq5b2Pr6QZsK29jdq6+nBSQgOOCFCjQHF1ahwap03h0gsv4cRjTi42R+5l4jAOPqKHo0/4O+VCS0sLN/zoJnIrcsaBRdaiNZFimAxZgwgQ+04z16F1MN+oAPT2eN+7L+GUsxuj2FbxPBvPofHEVvpZWf4RpaxglaVIlIJf33Qrzy9+jqceW0amfgRK7w4W1GKkA0wuLSFKF+HQrKQY4tQw/Zzj+MDFc8hmRx7A5JiQYMKNoXkj4QTfsqqF+++7jwXPPkVLSws7d3YwbNhgkjvXZG638MZvKhIQKBqXX3IZX/rCVxCY3IZSGlXryb838+8/uQ61xUVHk3JPjs2hRx5652CRbP8Q0QoXD6X47S9/X8QvArhn/kN89dqvRr8V3QJdoZl719wipKt5VQtr1q9hdMNohBA4aaOoCiCXy/P9G77Do3/7G7v0DvqJavqkgmcpWrwOAwRLF3CcetasXcP4USO4as6nkP1SPLekmQfumYfSin7dgq999Qt8ePaHyeXX8/D98zj2uBOYPPmIYEzHLfjFf/syv/3jXRw5eqzZsFQk1KyEVnU4IVnhcx3Ue4NGyCralKKClJlHQrN1MPYuOudiTjvnVGYcP6PnnNHTDmikW0FFbAYk4YmIhgULV/PE/Cd5eO5fUHpHZApMaM30xWaryjNYpunSXqB4mWCh4T2VMnPfyFEO7zpvJnOunr2feS25SSkrV/8MUo6DVZYeMrkxy8nTT+aVV5exZcs6/K4KPK2DHHtWkJ7Gx/d9bAE+Pr7nI2wRxLcR+D4MsG225TtoXrySBQuept8eC6fOQQ7ubXLRgI/WfiK3ohXEnNJBbrI4ao0PpAelOWnayYwbnyGVElDRB2+LQneZa6TTaZP+BytKZqj9YuUhjCvlB4tWMq5Q+P3eyqYWFls6tvDBSy4le8SRpp1sGwE0r2rhv67/NmpTHq8z9sbCAs/bQVpWs93bWYwMHJK4TlYv9TNJEbVnvP6i7/GxLZu82oLjDOHUE05l3IiRaEweRgv41c03s3LNqybBuA/59jxSSmw5gIbxo0lbJgL2gscXsGL5cs5597mk+6XxtckdBzD3wftZunQRv7jxZs6eeRb9+gp0VyHKKYePCWPgeYe0/XzAtquxfJ+UVc12tZM161dxz70PsHzRItLpWuiyGDG+gU99+lOI/gP5v9t+ww9++AOeefZFWpYvY/26jYzLjAFhUu84w4fi96lgxZJl+JVhQqdowJq3JcpZeejigCXfH/by/li+H8StKxlffqBseZ1UUokPWD5s2bqFCkzOwK999atcdukHyY7M0Gt4Pcvws8J0Ur6l8fGxKuygZ0Dv8rD62liWhVJw809/x3e+/T8s+PuzdHb1w/ItEBa+52NZNtozU8UOtQNpS9rybQhh4VsaO3hPLHy072FZPkceM5Yf3vBdzpp5QtEzal2abqusXP0zSlnBKktCwknBIp3uz3GTjmXVho306d5FV4dOTBpGgfEt8LWHsAT2AJt8u2cWZm0hLJtOT2MJibAEu3ZqFi5cyMqVK6kWaTLj6kvuHV4XzOQYT069JZa2CGI6WjDSaeDM6TPIjM/Qvasf7vpWvM48nqeioKBRrjghMLkMg7WqCFLzwTLKlhCiWJnqpWyCS1p4nR6XXnQZmZEZ7EAJbF7VwnXfvo7m559jULouyrcobIHnedh2iXIVXO9QlpPKphAm95ttV6K1b7hkfpwTUqtOph55HOedczaDawdHAWRd5fKDn/zYKMX42NI2Sbzxybtb8Tp24Fd08bu5f+BHP7yRxYuXcMEF5+MMkiDMNR5/+kkeeeQRUqkBXPi+WWRHj+Gs00/jrAtm0rY1z5JVS6NAmIe+/UBrD+UVEHYKS1i0ue1orUnX15NvV6SdNJ/69KeYduRxrM+v54af/xS/opvOLsXyl5bRt6/Fhe99DwD+Lo+Gugz9q/rz6zt/yxB7EH6EYAVKAxw240UklCo/mXA9+N5KnB8qW2gdH8O3XWuEZXP+eefz7X/9Fh/54ByGOQ3Ru97LVGVeVzucIyAOY2x+pbWPqLJx1ynu/dPf+dmNv+Rv8xbiaxjRMI5dHbtBWAhsLMuY+y1bMMC26W/3p+DtpCYt2djaSqrvHtIN1exGs2bdKkaMGMqsWefyuS99qigiezhHFgcLDZVkizLt+Z9Lyr1dloQEOythJvRMtp6bbvoWT/69mT/cMZfm5pYoXg1BiAZCvkS7InRRh9C1XPa4/rx5j/PMwoWcdsZ5XPrhi2lsOiKxn+uFp9CtA7i/566vFI6fPqWJ46c08YFVl3D/fffxt2f/yoblOUjFcaiKzCvRcxIrWdH3sTkxrE/RTj4oCwQpLVi0dBGNUxvROzzWb1jP7XfeSUtLC3LUCDa3u5GZzXVbI3NSbV1tj+sdinLS5Vwn6p9s35CXEnbLzp0djDv6SMaPOaLIaeGue+8JTCem792cGwQFbSWn4aaftyCEwN2mGFghGFRvkjmHve+uUzzx9JN07vL48IfmFAWwlVWSrW1thoMVBHw9HNrP1NU0jHIVjiPROsyTKLj2S9fSNL2JXH49v/zfX5HL5YLxKxAi9o6UQqL7weKWZp54+knGjBlLGGOpmPsX98/hUP/4fSEyx/f6fMUnRGPLqZJMOf3EgLze2IPr2CvicwAgkBCChQtf4c7f3M29f5qHSAkEEg3k27caBwml0UIXmQk7tIfWnQx2BrNV5akfMRitFS3LlyNrBVfOeS+zLn0vTU1xQOEw6HCp2b/ng5b5V/9MUuZgleWARLkFHpm/gLvvfIDmxS2Bp5xAaaLFNSK4hlyGcBKOiLkquJqZfCtFNxfNuogTmk5h+oyxvdw1wT2JZO8TU3IqVlqzNtfC3555miXPvMiyZUvQFfGioEt+GxLiw4k/PC9c/My/QnEAREJXesP1GuWMwql3WLF8hVlERTG3RlO8KB3KOEb742AlKT/m4UXUwlprhtY4fOu6r3PatJOj+j3+9JN898YfkMvlzO+CcaESQSjBBIY87phG9nT0YUI2y5zLLonHmdbRYiXDxQpYsuQlHv7LPBY8+xQ5Nxd5N3KI2y8UKSVuLofjZLCEzysvr2XMmLFcffUnmD3rUqM8dirmfGRONDZk0PaO43DUGJN4vGPPLnK5tZFHIYLe73sIxk80jnXx2xMGIO0xZyTigyXfsyieVDecNO10PvCB9xWNo+hd6cVzuec7H5+nE+O1ufk1Hpo7n4fnPUZBayp0kpjf0zEgrJfAjFkEKNfEthLSRNhPN0i+/rUvcO7MEyhLWQ5EygpWWQ5K3HWKW//3Tu666y4ghZSOmTA1Bs0K0uxEM10RMqRj6AhNlRBsUi4TMhnOnTmDi2efTyaTNvNx5ClWqlzFSpfepWGPSOwazXWTiwEQkYofeuR+Wl5tAQxyECpVofKUTIOjtUapNnNXEQdHjBQ0peI4PRra2ltJdacM70iba4au90XIQ89qFCMDHEpvsF6bGa0LONIEGN3ZpumfEgyskdz3u7uiJLtaa374sx9z++/viJXqoB/ChVapNi48bxbf+M9vBLcJlNhQCZMyWkKjYQP85YFH+Z/f/rQI+UmqyIey/VQ4TnVMotZossMyzH7/HGZdNCt61qWLm/nSv15jlEKl4zroWGkpVBRM+JHEuEsiqyVuhW/5+AkV2PD9CNu7SJsJQrcXvUfBb0NwOETiKHQjZS2N005k1nnnMePEmYmpIvnuBsr8LhX3c+ANqAMnEdkDIYeWls08OPdB7ps7D9cNUfXkZi9GroUQUdDaqP8wSj5oMo5Dy5oWZK3g3JkzixI0lyqdZSlLb1JWsMqyH4l3jtGip+C+eX/h5pt+wvrcrsgcZGL4OMGCEf6sFyQrNB8kvA2FENQ5kotmzeQ9s2YxLCP28iyh7APJKt1xB2crNIuffoHf/PZWli1bgtvuBkqQjhdHrdEYhSKcgON1MJiUEzkJI9NHAmkoPb8YCSjROQ8LBKsnMhI2r8mlFweDBBDdgpNPnsr/+68fRJ8prZj9gdm0rM2ZQLA9xo6mrb2N806byYwZMzhq7FFMnXx08NswtY4JwTFixEjcvMszCxbw7LPPsHL1Oja3u2ZRdWSviMqhbDeIlUgTIkRzzec/F4VrABPV/tqvXctTTz1J/0H9o/hWUppgvZGukkDtIqU3UmZ6bjZCJfXQIVkh4itJfEGIdJqUUC4AjUdmOe+c8zn2uBMYP/6IOFXWXqyApfXVuxT0EzFiFXgHoo0p+vf3PcBjDz6B6wZx1AL6QqSEFs0/Igon4waZGKoEdAZtXiVMOrCZM0/j/PNnMfWUY5A1ogctoSxl2ZeUFayyHJwkJsNcLs/Dc5/kwYceYu1aN1oslDK7ywEyTYfKU+xiHpujzOUS8bO0Qhc0UxqzXHTRTM6ZOZNhjkhMvjqKb7MvbtZ+HhutNc8seoFFr7zErbfcFuyuRRzSgcTiFiJd4Rq3RyD6Ey2KkRkkce0eiEB4FAnFU/cCTBxyJKv4+UITp0HsAkSutZWhzmi+/NkvccG7z4pMNAsWL+TTn7smUJYlGnNMoldS1Br+1Zp1ZDIj+MZ13+HEaSeD1rhBypwnH3+KgfU1tK7ZhOu6qMJWBg0abFINRahKkdXpELdfcT211gx36vj01ddw+ozTcde7LHz+aW666Re4rsvY7Cg6dKdBSKPFP65JEtWKPi/toFIE6y2sX2/jO9nu4UMWKenBOVI6vPrqai44ayYXnP9uskc34qSd4sTwOnmxsJysvI7+X6RYARLzXt439y/cfsv/BeltBFJUo/TuoKnCOUJH/ZVsYIM0yyjmlsZ4+x4xqoF3nTeTxqZjI65VErQrI1hlORApK1hlOQiJd6bo7ijY4/x5i7jp5zexcPFi6mSGTp3gMySD9elwpxsiV5p03WDWb9oAwW4XEaebGD3K4epPfoTMqNHFqXd00aoUPRn0Qindz0SYc10ennc/D81/lJaWZih0QyqFrJLoClV0RaVDpCFcVIo5JjFqV2xG6R25OtwQrGKzXFGjRvUB1bqFaU3T+NGNPy1Kan3XPXO57nvXleQKVMEiXaDBGYKnfGSVwG1X7CnA9797HTPfNQsB3HrH7/nKdV9k2KDhnNQ0DYAXFy1CV4HepXCkQ85dU2SmipS5Q91+CSQpTHMzNpOhMsi757qu4ZUNdaCPpnVTK/V1xuQq+knoE4+T0MQohCjaEIQd9HZzsKL+Tz5HOB6CMVKqFBqlJcNxR05m9qUfYvz4kb2a8/Y/2xTzsJI5A91NmueeWMT//fZ3tKxoQbVpZK2DFJXk3B0IYQKUmujr8bwVPl/SzBzGt1LaKFenNR3Hh6+8lLGjMzgjZG/TzQHNLWUpS1nBKsuBidZFQT8h9pwx38P8+Yu4+bZf8eryDXQjImJp7LYnEosCCCrQFBJmEV20iGgUOzs2c9JJpzLzvBnMfPcMnBEyeBwdmSB6fdzSyVnHKWzC3xdxMtA8v7iZ2++8k+bmxZFnXKQzibDOGjkwcc9dOnzyiLQcEU/YC/AgYgX0sECu6I0bFvdXyMFyA9LvF67+Fz48+8NFbfu9//o+9zxyt+ltaS5T0AVSoUIUNIZuKyBStRx37GSu/dKXGT/mCFa++grX//AH/PWpJ0zi6M9/jlmzLmLeAw9w0y9/ycsvL2PYmOGJvlOA6KkUHKL2K3V+EAHHSgjBxo0bGDZseJTSR6k2xmYybHDXGuQrMiv35AiFsjek8e2qHyV1NO9BG4KKIHAuaGXCUUzKHkdjYyOTJk5k+pSmHu9dYjopUup7n3LibVP4Dm7MaR6ZN4+775nLSyuMs4MUTjTFhEpUyLMM+0EnoNlkOyutqJFmJspms7z3fRdy9vnT9vpMRXNeWcqyHykrWGXZryR3auGkt7edm7tOcfMt/8dfHnyEdW57IhFruBMUiaNRTkqvF+7QBSCqBO6mHEIKGhuzvGvWmZzQdMwBk00PZJdZVD9MhPjH//Io8+Y9Smu7i7tNIfsLRKBYhWZKtT1I5BvkIjPWjdA8IqN69I5cEa2Whwdy1TsHS4gqtOpEIFDK5YOXzuEzn7gaRzpR+81bMJ8bf3ADazblEiZVlUBdZOQUoFvbGOqM5v/98PtMnnw0Srl87tp/ZXHzYsPXWbOOxmlTuevWu9Bo5s69h+uu+waIboRIkZY269QWakUKpQpImTqskMB4UJm+ldFmIUY8NZq2TW3U19WbfHu7QmU83hSIRD/E3L4iSLEEIX3rj+FbpBLPoZVRTI47ppHJkyYz4+STi8bGQc810ZasBKFW8Ke7H+Ev9z1Gc0tL4O1XiVIDgvYIG52E9plUpko5ZGHZGBzPnTmDK+bMJtu4/2eP2ANl8Kos+5GyglWWfcpeFZR9bT0xKWL+/KeHmHvvw8HvBUGm1xjJImU8kML7kIoQLZ2YJMNjsExxxIQMF180i5kXzYxyHB58vfYN+2vMbrV5aTMP/fUhFj21mO3dGrVdxR5SgjifYLAAhcgXwe454jGxNyTrjSMRobzecimyFmmLArQqMDaTYXUuh1NVz3XfuY4Z02cULX/f/u/v8+ObfsKwMcMDRwfJqy+vZsyRY1FKBW78qWjRvGL2VXxg9uUoL881n/00La/mEN0gagXumi00TpvKDT80OftaVrVw9aevTpgdzRgwPC/9lnOQDpSjlGxXGZgtdXLzELRn6JkaJjkOvxdQpGxFBHYS90uUgx4s/n6/46v38bbX8ZC4U6j8KeWaOjoOEzITaGxs5KLzLyLTkEk8VRII3c8GKPF3b2e5mzR/feDv/P53d7N2RQ7jpVhrnk4kN22JzZo0Cn5SMdRFzyWi/rng3LN47xXn9MqzKn5KsY/vy1KW3qWsYJXlLROloKXlFW699bc0L1yC1kRhHbRSkcdhOIEl4fckUhZyeUJFy8D6kro6wWWXzqJpxvSiaMoHKvubLGMzgkZ5eeY/8hQPP3wfy9euQnSD266QtaALkHbSeNpLLChJgrAO/yta1IQQsEcYDg6x2dB8WYJcJJCmYvOjSChF+oDLRV5hJdcv5fiYxzHH7/3ndzht2smR6UcDs2bPIufmQIN0JMpVwSIXK22y1sFdk2PmzHP56Ac/ygvLXmDeffeSyyvjHRb2RQHOPPNsvvyf/46sMh5jv7j1V3z3u99F1FYHbSOCRL6KtwO52a9XXQicsI9yoj97HntHOHseS89PhLiI3g8ic7XSxptO6dg5IEJuojFGNBZL3wel2nCiBMjmxGMmTGLY8HpmnHwuZ7/7rAN0MTnA95FYyQo5Vn/64+9obm5BK4K5obS9QrUprktEHQguZuJZiYgur7ViwgTjSDN79ixeBz2sLGU5ICkrWGV56ySYMcNd6C9v/jUvL1/FmNGTzNcBqTfk04SfJQnMhK7YEXdCR0qZlNW4ah1NTY1Mn9HE8U0nxQmlFW/axBnusgWwyXVZuSnH/L/+nXl/vw9f+8YNXVQF5qpodTUmsQDh6nHNIF6QVtrEzgo5I3rfyEXxTjxsvgOELsJ6JJCKuI4xJyx5AylkpBALIfj81Z/mE3Ouin63YPFCvnTddbitLkIkFciYNxN6EAYsPoY7NSx7eS2ifzcmllpM8BZCRByvMIbY8yua+dpXrgVAdUbLZPSgh5qDFffPGzuW1mdv5bg/wycIFPPwvUl424X9kPyb6HoUvXfhKE8iT6p1CyMz4xk/dgSnnXoK75n1niLC+n43KQdILwivszGn+dtjf+fP9/6JlhVrqRLShE7QInifisexyRogEspW3D9h28oaga7QKOUyKuNw6exZNDU1km3MlBGpsrylUlawyvK2ycac5s9zH+buufewNucihERWSdxNKvIOihbnEk5WchIs5rzoaKcqpeDiWRfxvtkXloR3iH5JQi2JApXC3jllvUl4FVcp1q17jdvv/j9eWPQkeeXFy5kmMHemAr5IEFMrkJjTEi+ypd/3Vt9SztQbKRcrYfRABowyK4i9JaGp6USu+fTnyTZk0MCPbvoRv7vrdxFCYxATFS16BkmJQ3GEDRjqfUqZgI6u65Idk+FL/3otx09pBMDN53HSDTw0/yG+95/fQEc5+YwZKHJEOAy4V2/Oce9IVVgu4hZpItUsmXEA4nYPhligKKuisiHdByT0fgkuWIAkTxw1jtPOO5MzTziZ8WOOKBqPJDhZpW9HcvwUG+jC34djPC67axTzHp7H/L/9jZYVaxP7AREoSRLdGStpskai2xWiRppxoUvnCYFGGcS7oJgwsTiYcVnK8nZIWcEqy5ssxZNp0Tfh+qrg17feys033YoUTmAadLBrBuO1b038ooQ4HH6a2IFrYi8lpRWFnQWyR9Zz4olTuPjS90aIVvHzsY84Wkm86sA4JBpQ+fUsWrqEBY88xsvLVrJmU66Y4yKKn9t8JFC6zXDRgnqFnC0T4DReyPYFTO0N2drXMX7+GLnqAYwkzIphW6Dh8ksu4/jjjmbwoGF8/Tv/EaWuKULBIqUxEYATE8JADjSJvsMo3SLgsJ05bQbHn3giY5x6RmUyRglA863vXc+f7rgTWR94MgaBTKOAr9HjHmIk63Vz6A4SuSo5hpxBtA7M8IkeDkzQvSFWWsVeuKGyOqVxCtOmNXF84zEcP6UJ1alwqmR0/f1vRHqOsNCsFylH0WYK/nL/0yxY8AyPz58fxJYT0RiSVTLIcSoS5r8KpKyKxyOxYlXshalAmOChs2a9i4tmnVNMYC9DV2V5G6SsYJXlkIi7SbNq+QaemP8kD897zJjZdLjYSoAofUr4eamyo9HBJOwSLUrSLDoag5pMyI7izJln8Z6Z06O4XXqXMsFKi6TnolAqpXNyj3JYN9dl/sK/seLFlSx65cUgxYuO6haaL9ra2xhdN3qvRHStdeTev28O0OvQshLV7rFml9RZRlADUT1UaxvbCjsjYrsYKPfKiSptq9gsGpC+RSrytkNr0k6a06adxYhRo9CdmrvuvC1oC1kUPgP9epGit+L4RpHFN3CM+iomdYflJEIa9akyHDnRT6K3K04+diqTTzyWY444mhOnnRwbHnXvIRZ6viVFBsjE2CnufzO+zfHhec9y911/4pmFi435z2hIwZjQEeorqgS6s5gmkLx++CSyxihjBl3TTJiQYfKkY5l5wZkc3zjWhA4pfV93qSj9TlnK8lZIWcEqy1ske8NMespjDyznsceeYOnyl8m9nIvIuFIGhOki8wglyEr8RbRDdiRKuWitKWjFyEwdw+scpk1v5MILZpHJ1sdPGZoVwuuW1CHJ7ei1liXKSrS4BU/VvKqF5mdfYtHKF1i7Zi0tLS2R4iQTO/NSoq4QxApFZAgKv0twaMIPKzR0J57zAMs6iZQUEbLj5hAUpwcSCHSbQtQGZqegv0JzVvgbXVSvQoKHlagHOjJfaV1AEKYgUiV9JCOTq5SSNa5LfWAWO/RIVDHyd/DlEmTzgMvF/VcUSkHpHsM5eV7oAXjWyWcyefLRxUpZyGUqGuf7Q6+S72F8v6SE/KoH/nIvLy5agW7zkSlpnF0KoNrNO+zUOehOUKodIaowUaq64/pobcaKTCGqBKpdRe+MdGo5/rhjOHHaZM4+a1qAHPd8VhNqRVKWsryVUlawyvI2SWK/m5ysEwrK/PmLuOe+h3nmsYWBB5ST+GUS/i/2HlLKRSZi74TkaCkrUWpHcA2z4DQ2NjJ53EROPGs602eMLX7CiP/1OmsYrE0qWHyj3TsxZ+vp5qd5/plnWLVmDStaVgR8pJCk3NP8KYoW0bgBkkjI/hCraM3cT7lI10soV0kERECQuy34VooiRCrmABkuVjIoY4g+hdcKuVphZHNDWlam7aQMvL9kRMpOpm0p9jI9fJCrUqXpLUWuSpR7NFF8NgEBqhgoLVLS2DiFpqYmjhp71F6iqxdvhkqRr9f7TjQvbOHBhx7ib4/PZ4vbDkCNdKjQpp/dnEthdyW11QMCblUniCpElVG6BBUgqgAdfKaCvjcVb93WysQjxzClcQIXzZpJU1N2P3u6/W/6ylKWN0PKClZZ3lI5WBg+ToFxKy0rWoAU6GBxD2MfIXooGUJUonXfKNRD6RQaRv/WaAo7C9QPq+esM0/ixGmTmTwpQyZTf5BzboAgaHpVyIrMI4lnUWgkhoC8eNELtKxYzstrV7J40WJUq4uuSCAcEHGyeiJNxchN/FQl5qAeHKue5d65PUSLdoECqQBZAgLuTrDAB+ES0AY5DJWv6Fl1cR2SSJZRqNpMAmfVGaMSAWLmyNoAIRNobdLt5JVnTKujRkeJuA8dclWsVO3vuFckK+zqvSBV8WVCZbekHJj6wguG1wgDgI6fMIHGSceQHZdNIKylylMwniPzee8vwz6VrsRAz7W0smRpjiefmM/CZxbz8vJVDKtvCEzkCq3AqXNMqBMR3k+ANspVsh1kTYhSxahcyLFy5ECOP3k6H3j/RYzIDAmQ3/2ZA8sKVlneHikrWGU5fCQx7ym3wBMLmlm2tJl58x7HdY3XYZUQdIYmo5IF3EhPrlZ0+SKzYpj2AjITMpx++umc2DSFxsbMwc+9PbSsfU/gPZQ/jDfXunWv8fBf5vH8Sy8iZQ3NzYuJTJ/BIlSkA4VmoMA0pKKgp8HiuxeOTvy5+aagjQJlFjAZPVMp923fHLA3wiHSUcMcKPLTEyl6a46h7Gs87bsevXnT6cTvZQ+lLSmmX+N+BopDfyTMcQOrJJMmTmRK41Ece9wJDBkylIzjsDeJUcDwTm9MtILmlld48J4HeOaZxWxy3ajPzHsb3yepLBa/Rsn3WEWoplMnUZ2KKgGdWiGqupl10Syampo4IjuRYZnenr+sSJXl0EpZwSrL4SvaTLotLS3cfc9D/P3xZ3h5+SpGjx5HSgjjUSYcQEQu6EKIyMyQz7dhp2W8OFMBFCJlINwRh6Rzx3HIZsdwyqlNHHfs0WQbHZSC3lKPaa2hjy7Z7esojY6RA1eyVEAoVlqbHb7vs2jpElpaWnA3uaxYvgLXzUWeVkBgnlMxZ6YXAnAYbyt6nGBBTqJStrDwgkS34Ykh5yo8j6Jv98ObP1DkZy8X7MHbL0F+ep7/JiFTvShXRR6UvUlCmU02RFG7h2Uq4vYJr70XDwOlTcR3KUyg2sh8bUKHAQKnRjJ8+AhGjxvP8SecQHZcFkfK/XCl9iLdqlev2v160SpoacmxcOFCWlpaaG5uCfh0UCMl7SpQ2hP1i83duhdHhYSZOXDwkDWSQoWidcMrDBs+kktmz2L8uAmcfda0XmLdJd+sBAxclrIcAikrWGU5xKKDkAky/qRkUteqACJFriXHHXfew30P/xWtPMPnERmU24mUVfQVNgBb3a0IUcUAadOhjOJgLqd73DvpnWT+VABkp2SZcsyxnD7jBLLZUUgn1fvj73MSP/AddOmyIDCcLRkQ3dete41lq5fR6rqsaGmhpWUxrht8r4sJ6BHXSSYUmdBdn7C+pr2V21qkCPSmXCR/n+yfA1FS3gnHxMDrgcRF7ZKoZxKxjM8R0Tjq2bkJ5UkQaYvFiFfy+rHOpbUOlCqDTGazUxg3cixHHTuZSSPHFsWnSozqN8yd2p+46xTPvfQ8zzz2KkuWvsjaFTlUQePUyqBuAcLaixdwZN7UygQB7VSRqVQ6ITIdt71SrUinlnPOPY0r51xBZrSMmzzRB28WEleWsrxZUlawynKIpQj7YK/eh0FRKci1tHDfI3/lsQefYM2rbdQOqo9QBK11nGg5vGricqXBCKPLBztl4xKu0NqED0AXaDwxywnTpnFSUxPZxmyMaO1Tf3p95gmDpsWhEXpbLJXWrM21APB08yKam5tpfvqZKMp5eB1TdxET1hOLvFIaMHwoUStRbW5SbzCL4kCJ2t5KGKert+u8OXGg4uu+nvKbjVztzwxaKsXPFRgDk8pbEbKlS34bfh70tgZZJSAlkFWC446bytSTm6gf5DBq/CicdLqH4wGl9zu4AVeMoO3rVAUvvNTM4uZmnn2qmZbly1HtndHAiEnzSSWq5/scc8/Mu+Y41Wi9O0YBAa3aDB9PCN518dmceMJUTms64QCzM5SRq7IcHlJWsMpyGMmBKyVKQfPCRTy9cAmPz3uKnOsC4NQ46E5tPPmE6E1VK+J+iCqJategC2gqkNLE3gHQnSGC5EYeb42NjTQ1NXJy05mMbxxCLwDIG659qdktvGRoRuztXIBcfj3Nzz7PEwueZOOGVgq7PdRWhQoQgsiVP9jpRzyrgLAuIFK2Ig7XQAm7dK+6bzGnbd/edfsuJwj4r6v8JiNaJUhWUZlYOevRfxpjHo4SNvc+riMlq1BA1pvExVJKamQN40aPZvKkyTROOY5Mg2MUrl6V7denwB/wICRE0GBp82qalzbz/ILnyOVyAR8yNCeaJxJVZnMS1k8UpdOJB06MYIUOFoGSJYdQYDedWtOmXEaMy3DZJTM59oSTaGw8otf3Kpm7tCxlORylrGCV5TCSvcWn0SUEWBKLPLQ053hs/nzumzsv4mh16iASdKcqJnyXLO6GQOsAIkKvQjHfu9Ek3i2gXSl0QSNTgsyRWc561ylcfP67I5LtQQAC+2mJfS+fPb0FSzldCq01zUtbUO1bWbJ0CRtaW3HdTWitUa6KTFRReIQENBejPSKBVIVmrbCCYTvthTPFvr+PVbMYkXldx7fQW1AluFSlHLe4PZLjJfBqLekT3VaAVApZJRidGcfQMcMZM3QEdSPrGTtyPEPqB+GkG3qoT/sz971u5KrHdeK+Alg4v8Ugo82v0NLyKrk1OUTK8BmrhKBThUirDMyBgVlaiGDTooov2MPbMnxBNFUCKtC8umY9Y0Y3cPVXLmPGsacUxavb27tRaq5+Qy9dWcryJktZwSrLO17CRSiXy/PswkU8Nv/vLJz/HKpN49RnTILYkAhOMTIhaiS6U4UXQtQIdGdwVWXCBhSZpZK8JswEP2GCQ/3oIRyRGcu7Zr2LbHbowT3/G1TGDqadtNLk8i7tW7ayfVuBpeuW4G5yWfvyWlSnwm1V6E5FJpMx0fUpNXcFSAQxqmLatUR5OlAkKxEyIkFJKuZ9696/L0XS3pQjSeWmJ+cqbA9zLAApdm7byrBhw03IiiBcghOYqU8+diq16SGMmzCWhobhNAxvQFTbyCr5xrGovQycA1W6Su/b3PwaC+c/xd+feYJXl28wHMAIMZSRabjneADRTRBJ3XycRJaifg/bNYF8mk2LywXnvo/z3nMmRx4/GqdO9NooB9tOb9d7VZay7E3KClZZDgt5/TtxnSDJa7Q2JrCH5z3LiuY1/PrWWzDmKwJvpp5mqXDljhaQ4MohshPFfIo+j73atFbUSEF76MUoLTKZYZzadBIXzz4fkbJxasRhSwfRATqovDzSTrNy5SssW70MrTULFy6kEFS8s62TTq1pLSjYpdnZptlVoUF0BxytYvNd0FIlrvh7Kx+6Y/AYMfG8xBswlLbOtujv+ppahJCRWa9Td3LUxCzjJ0yAnX0Zd9RIxmWzAEWKVDBa36A7RG89SDSuS6+31/tpcN08Su3kmfmLeGj+A7i5zUGoDwuBnQitQHSVMKhshGyqnuZjk64qYQoVOkHcjxu2SgrOPvMMJh6V4YOXnQPCxMFz6vaB2O2vnd4iy2lZyvJ6pKxgleUfWlpaciyc38y8h+bTvLgFEUSHJ1DEIpfwiOBuQjaEiYZjom6CMJ5YfHXi/6G5o1NrED5onxObpjB8zEhOPeEkGpsmFifi3Yu8bi+wt2jLrrTGzbvsaNvOtg2a1m052ts3s6Owky07trL51Q0UKnxS3RaF3R4ty5ajKyoMWRvYqaG/6Hk0QVVLlJqeEFJPKCtxPNh4VnQL9mhNHyFMuiAM+gKg1A6EsJCyltGZcfQfkKKqn81WvY0zmk4xTVzQjBrVQHq4Q3WVYEq2sZf+e7OVqH12enDsrQGLZavuYktuK2tzOZ559jn+/tjD5N1dJVw4UXS9KMRC0syeeC8GyDRd2kepdhDdODUhF0tH6Gb4ThhCu0NNjeS005s4Y+YZNGZHlhWisvzDSlnBKss/qBQvCu4mzd//9gQP/elplq98NYonJYNcZlobl/KIx6GLQziQ3LFT6qWXIBVFi5uKzxM+QggymWGMGjaGY47Okm08ksbsEUVeUcmlskdtAqXiwNeifV2t+Lqx+ebgV7rQc1P5JhxGez6Pautg+7YCAwelaGvbwqbNeXKvbgRgQKBgbnytlba2LSxfu6oIEUyGKIjLgZIUEMgj5alboCuKj1G/B2WlNUOlZFC9ZOywEYiaAea52zsAGDliFHVOAwP62QwcZLhWsnYA/fv1p7L/QHbv3E5Xv35kGzLmdyWZCfanNO03jtTr1IlLkcB9SUvLZhbOf4qFzS/Q0rwS3wLP89DKA2SxGTRSas1l27Z0kKrui0D0qry2btlKw4hRdGmfvsKiQ+cThK7Qq9c835TGCZz//rOZevx0ZI0om+/K8g8vZQWrLP9comHtq5o/P/YAf7z9zyhXoQoKWetEC03sgRiYRRJxi0JXdFEVkOKDixYDW7EZSopKlN6NMV/GZjTHkQiR4rQZ0xibrWd60ykMcva36OwLG2Gv38WL+IGuaKWIRakX5sGBDioyw4rIIy5sVxUEVRWWFX/u+wjLjp/D9/ZZ3vuxmEtllIQSkvQ+Wi75nL16DR5kOyR65E0lrpeG12jJbWbl0tWsdTey4C9PsGatSyceaCsyJ0YcKR0/T8yRipXadN1gvPaO4g1FdF+FrHHQFdqYFrUOclKG48cl23gEs2a+i3NmzmSYc/iaystSlrdCygpWWf6pJGllyrW4bNzQxmOPPcHjTz5QlIgWAlOfFgF4VWxCCZGbIrNh0VEXufZDHA4hVLaSSFeNlDSd1MiRR0wkk61nlDOSTNYpQgCCGlCqRPRez/0t0gd2nf2250H+OkltOhzX2n2qsL0oGQd+3VCpKr5DjIjtpyVLvg5BIq1hXcsWcutXsdbdyPMLnqO5uRmtIZMZTS63JvqhlI5BZomRWMOnSnhzlphhQ+9ABMXm1hDB2tZK7aBUYvNgzj/tjBlc+O4LOfa4iUR52Mv8qLL8k0lZwSrLP63E3oTgtmvmPzSPufc8FCWZDnf1AFJU46odSCFNPKogQrW5TklcpgRHRSa8FCNkoCTEQJjmx1zQcFeOnpBh9Ngsg51qE2RxxtGJhX0fK9VhsIiF5qseoTXe4XLw3Lh9IWzsP4NBb+bDAKHauHorr61bwaqVm1nw5FPk1uTo7q6iflCtQWAJQybESKtR9s39kmNp7xQ3Xew1m+S0BT8PcwMCnHbGDC69ZBYjMxmDVoXyjzMEylKWg5KyglWWf3DpzcAViujxsVIFcrm1zJv3N+bPexqltgcLljH8OY6T4GGZa/TOIUqSiYpvlyTOJ0lHIoFUKZVjW5vHoFobIbopdGpGjxrNCSeeyNRTJzNi+BE4gwciq6XhcQX33xun52DTicQR73tZ4d+UFfPAOGJvuhwg6UlHmM6bUc9ixApAVBJ5vu6tDZQC1apw2zez+uUcy5flWLr8ZdQ2FeX7K+wskOqfQgph4pgViAPthi0cZjaIxqsI4r1FAzLxWhQrUQk1LP5daFYUxtR9zsyZHNs4hewxE41jg+hNMSxt98NgJ1CWsrzFUlawyvJPJPtGEEpFubC0ZTUL5j9CS8taFi5sRkqB26qoq3eoQIAW6IIwWXV6CWZqcq0FyFQPpMuIwHC6THDG0HQj6UbT7iqEFIHLfKjYaRw5BCFtpjROYLhTj5MZxNHZySZMhJOOL3wgTXKg577u9j6UckAsq0P6nErFib5bWl5j9cs5dmzfxvJXcjzz1EK0JtH/CSSsRGcJlSohpEGuKkzcs6RZW/SSaybJby9usxBpVYnfw6hRGc48/XROaJpSnDrqdfXNoR4fZSnLWydlBass/0SSWEJ6jRjfuygXdmrNC88vYtnSZh6YN48dKsjBpiWCFJruhPIUL1pFSEKJeRBiNEsTL37GvJbgd0HRQknie6VchATVppnSmKWzs4ITTjwCWVvL+HETGNIwmJHOyJhg/Kavab0hhIdcszusRWvI5XJs3azYtiPPsudWotoUqn03Cxf+lTbVSW2gtUTx26AkjhcJJIpiLanEGtlbAm+lg1AkPaK4hua/xLuiNUOcKk5qOp3p009k6inHRF6AB+sF+WZFni9LWd4JUlawylKW/UlCZ9AKXJVnybJm/vrnBeReU7gbVWCC6cmhARNjK0wdImtklJTZWOAEWunonChPYK9eW8WLWcR1ChZdlVhsQ3NjnSPp1JDJODQMH8PEozKMHTOSkZkMuwqazGhprisPrh3etAZ9G+StWtT3p1wot4CuqGBPAVqWrWHlylfo1JqXW1bQ0vIyAAUN7UpT2FmgoqITWWsY4VUCOlUctBPRkwtVWr/eOWKBqVN0odRugIibpcIMBglDYJWATa0uIiWYMCHDtGlTOGpSY5FSVZaylOXApKxglaUsr1O0ghdeambb5gLPPL2EVateoHnxCgpaUysljhxKLreZGkfSruK8fqF5p3cRyBoRKFtBjsAQwQi5XYDWFYggQmbSvBNza2LOjC6Yb2WtLPJK1FrT2NiIU1dDZvRohjeMYki6FqfOQdigtmqyjU5wbnEogFKlLAI+9sa93yun623uswOMJ5asb2mevqTkcnkAXHcb7UrRui2H3ryHja2tbG9vZ/78hVQJGUf6DxqtbVsbqf61UTCJIs5TKeOcONREUT2iz3SP8ZQkooe/E9FAiTla0jEKttuaQ6QEjVOyTDnmWEaOdDjq2CzZzMgDU77LUpay9JCyglWWshywJBa7XpZopRTLXsrx1/lP8uKLi1m+eDGpqtrgbGE0Ek2cWDngxBhvQ4FqL1klBciqkMOVMAclg5/SC7KVDB6adLWPDJM6StibVNq2dWymf99qRmVHMzozhm46GDJ4LH2sDmRtLXVDhzFqzFgsduPUOWRGy171pdK0QnttzYM0L72uHtvHPYqsY3t7Dm289rTaRscuzYaNW3i1ZRUAOwua19auRRcKqPZ2XLeVQqemojsVxTurkQZBjHNgyl7bSiTMdEWIVIBwhm6ZkbIURMnXnSX9XRKtNUKqekNTZSUvr1lOU9Mkjj95KscceSxTTzlmr6mdeiKBZQ5VWcqyLykrWGUpy+uSJFFexEcABLmWVjZs3sS2zQUefexxHn9sIQBt2wpU9EkhpROFMgilKIdfhFSpaA2TicXVhH4I4moJkVxTE16MoWu+iK6f5NyIQGmrkiLMGhPcz1xIBciXqOhGd1cga2Wi7oJRoxza25VBwDIZGsYfQW3/air7V5CybEY01DPUceiTgj0F2IWJHi5EFVJKpJMqqv/+JMEU6rXcay8F1Q3z7knZH9EnzZ49mj4pWL2ihW078mxd5+H5Xaxf+Qrupk24rku/KsGuTo1qa0N3VkTKalvw0LVConUBIVLRA2lNFIw2UoCjkohCKCTbsTdkKunNF2evMfc33ya5WLLo/FhrI0AsJVrpyKQspGTi+DFc/IGzqU0PZVJ2bByrqixlKcubJmUFqyxl2a/oEqQh/rynxN8rZcxx7iZN51ZYt3kDT8x/kmeefRG1TeO6boRExfiSiOMN0TO4YylgIJA9QkRET7c3rk5Cq4kRnNDLsWRRT6gxpcTqkHSttY6UPw2oNoVIiSJUJry/SZAsyR6ZxRk6jEJhK52dFVRVdfd6rOzbn91dO/d63N/vpByEUttoWd7CirWrENhxn+IjhZ1oj9BbU0V90h147yURy6RyEyqqyVgdIU4YEszDtEzJZNh9hU2X9hPX20scqiLeepwxIBoxoYKdaOe2bW04w2qjspSCVH/JhCMynHv2uYwdPZqaQcIoVfsAoXrnrsXjpCxlKcu+paxglaUsb0gOzkyilPmJ67osXLiQVSs3s37Dqyxsfh60jxASKSUFrWlXQWqeiIqjI3ORQJggkIoe8bbiOEYiUn50rCEWeykmI84nSEcq4GqpxO/DmkbBUQWRJ1rS6zFSAhKR7Eu9J0uVvKJ8z0W/K/We29ex5/mqoJApWVT3bgGd2hDJK3RcTqopRSE3Yj/QonYyqZBEUX1C5UMIEFUySiCejD8lSIHojhRj0aM9esahCts7RKCSSJedFqxf7yKESTeUTqc5atwopKxnYjZDY9OxZJyRJpxCgld2cDpS2RxYlrIcrJQVrLKUZT9yoIvRwS5BrlLRAr1u42s8ubCZxx99ikVPLUIIg0AolTQjiQQClUC69nYsYYuFHKCIIE0FoqbKfNfeiaaQUCpSiJqqgP8VmyVFlURX6DjYZEKZidshVqJkQtmjVCkK0qoUt1vyeno/5fh+xdctrr/xqpRRZxbFIYvBq6IOLK2XqX/cy32FRZfqQNNNzIlLXoge/RF+BsVIoS65fakyGp6fTF+jAV1QiFqLIXIAVaKbEWPGMDoznuwRR3DOzLPf8vhUbweHrixleSdLWcEqyz+4lC5fb/BqiUXlYBaYYqWg1LSYUB5UgZbcFtat2sBadyPumq1seM3l5ZUv067ixblH9aB4UY64WSVKVUnQSaXacepqAqQlrI9AqXaEqELrToSs6oX8FMbhMt/HSEtnwrsxqVwE9YuI+iXmz2QzFBG1i4noukd53/2bdB4w7aCClqpAUyhuE+J6FSlfoXQLdKdpF7oN/CWoiNGoknokuXDJeFQ9OFW99V9CWYyrZZRDx3EM5234GE48Ywzjx44DIJvNlIy53lok2V7wZrwTZSlLWXqXsoJVlrIczqJNnkTVtp21uRzLml/m7wufws1tRuMjsFDaQ2AjBHQjTEiIQFEKr2Hib8EAYThIXdrraZYischr0LoTKWuKkJUBwqZDefFving6IVct1jyT5sjY7GW+U1oFOR1D5auEM8bekZ1kLsfk73utT1LJ0xVFSF3Sqy74YRQ6IVQyk9Jb0M5QaQrNqeGzJ22ARWZAkUTITDuE1zK5/cLzfGM2ruomk8nQeEwjp5wxjeEjG5Ayjd6hcEbIQz1Cy1KWsuxFygpWWcryDpSWlhwrV69i07o8Gzdv5cUXF+OuWYvb3o4QNmgrMitqrSjs7CbVJ0XSzCikiMNyBehYrGQVK1CxWZGYsxV/YpAuURURuDtUHg0JjhIgdIzkJM1gOibAh5IknhelF+qRjigOWRElNg6UvJBUHrtrFkFLvSiIe0fgVEKpKsolKeKDJkYBk4nEQ6OpqZ85J3IUEHF9hTDXz4zKkMnUkRk9msamY3GcQThOumyOK0tZ3mFSVrDKUpZ3iGhVQMhUVFYKEtQi3FwrrtrBa7m1tLzyCi+/sBIAd5NLQRtkpEqIIIdi0istiIulKUGGYkXBrhmM1741urfJdUcUdLQ05kQS3TFkcBnXI2H+kjUyDjmRULZCr7vwGkVKWVE55KlRRLoXScWOWJFJxoVKIltJDlWRV5+Mn6FtSwe11QOKEKjQbCeFLOa8ifi+heAhjInX/J3JjEbKWuqGDWSwU80xRx5LbXooI4YOp2aYKOrXnopVmXBelrK8E6SsYJWlLO8gKY2YvlceWGBa3FOA7Xo7G1dvZemSl1j92ho6d+5iTe5V1uZcEMbMCESIT5RYOFrHE8RtVUqCMtwm4zUXIEjBg4UpWYDIDJc0IcooUr0w5YhInqyvLgWeeoakKIptkPhd9HWQRig4JRmsMyTxFyFZIQKFoHVbK7WDagmj8Mfegub8IpNe4nHcVmUSgANTJmSprx9GjRyIlIM4cepUhg2vRw6SyIH0jIjfS3+Wc/iVpSzvPCkrWGUpy2Eur3txLQE6wiw6oT6yzdVsdl3WrW9l5aoVrGhZTnuboq29k87A265GStbmcugCiJRAyjiWk1KGcK2UjhQPGRLEw/tTHDZCShEraVEamARyJWXM0VJuEPGeGCErjekQXD80c4anhsE3k9qKCZEQImWhN6GMzXRhaIfAXFclBBVBeIrY7GgSa4uUoEZKKoJ4WnUyTW1NFUdks4wZPZr6zDDq5FCc0c5eEyOHcdJeX8cm42GVpSxlORylrGCVpSz/AFIcrPIAFt29WZm0MT3mcjk2qc3s8rrYsH4tm7dvpd+ePrS0rMB1XQD6VQk2b1KGU6SKveWMua4a192CdBxaN7ZS2782MAnqItNhjHzpIBJ6bK4DEFUYZCuoYIQ8JZCmIsQqIs4HBPIE0TxUniCJQgnalYr4ZSbeWAHp1JLNZGkrKHSnpt5xGDmqjmH19VQPHMTYIzNo1YHj1JLJZkqCvNKzHFdpLx1SHET0zfR+LUtZyvL2S1nBKktZDmN5M0xDb/gaiTXeXadQWxWy3kF0C3K5HH0ZQKWoJK+2svbV1bz00su0q+10dsDwkQ4AC558CjfnRkEyZRgsM0CIZGAmFN0m0XUyICpQHFkgSVQPriMCkrslBuC1byWMMO/Ialy1I/I21GgymdEcf9wxAOwobDOX7ycYatdy3PSjscRAbNEXWSPN7SoKICqRMr3f2FL7V6ToxQ5YqkTtQ/stK1tlKcs7RsoKVlnK8o6QUkSjt2MoB7JYv45b7+tyicdIEstDIv6ChavZ1bGLfgP6AVAjBtKut7OrYxfPPPcci55aRp/+fUlVmosXdmtSleKAjqGkKgUd7R306d+XKY1ZTplxMkB03xoxkC1b8wwbXk82IyPTnxSggiMyqI4q5ka9sUbbV2MmJWjAKK9lGcEqS1neyfL/Aac74zFekhrp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1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8" descr="data:image/jpeg;base64,iVBORw0KGgoAAAANSUhEUgAAAlgAAAJYCAYAAAC+ZpjcAAAABGdBTUEAALGPC/xhBQAAAAZiS0dEAP8A/wD/oL2nkwAAAAlvRkZzAAAAAAAAADIAN1rivwAAgABJREFUeNrsvXuc1VW9//8c/MCsDRtmbRjkMzDI5iJsFGRU1EExRtNErcTqFJbfotPNLqesX6fsHE9hdU52OSc71VG7SWWFZonmBe/jlcEbg6JsBGSPAvMZGZg1sGGvgQ/M74+1Prc9M6CmqbXfPWzzmb0/n8+6r9d6vV/rvap6e3t7qVjFKvaWNK1BiFd9NyCiz14FVcHDXvVD+7V8a4H1WzYwelg9e3b3MmTYkPC7B5sfZnVrngN79jOsZhi7u3cDMGjoYaQGC0r79CE/43Zgz36OPfloTm06hRoxgm69k7279zJk2JDwc27jZJQCIaNyBJCx61dfrq/dM/42VtYOKlaxir0mVlUBWBWr2FvADjH3aa0RL2M213sVYoiIPUzHHh+//+AvDMCDUppnnsqzZes2jshOYP/ePezY1UlpVy/jxo5m355edhU1v/vtEvLr2sJ7EQKhY+8VIMVgtD4MjflCSIFWOjn398ECArRGo5EWLWk0WimEEGGZeF0eMiPRWuO6LnNPOZl9+/dQ1VtiiBB07+phwhEuR06ZxujaDN16J2Pk4SAGhc/IZg8PAdNA4Gm73s8wDjsksHrlUKb8jtcKDFXAVcUq9npZBWBVrGJvGetvEnwNJsb4IwLQE8y5QEtLnsfXPMPe4i4cUqi9neztHsy+/Xt4actOVj39LFopA5qEAXuBlfb0khmZsYBEIKslqtuAQaW6kW51+CKtDFASiL5gMZae+LWoFugee79FPUKYd2mtUUpZHGafqTVKa1xX4nlen6KokZJupcwrhCCXOwq9dw+9+zV1dWOZkM1SLQ4YIFY/iv179wAweWIWd7w8RDHrMhBbsYpV7O/ZKgCrYhV7E5thpiDJOL18xqE/pkVr0KqErqqisLZAriEHGq5behN/XnYjGTkWKQXt7Vvp6alC6xJKKTSguxQAvb3VIXAKmCOlNVorXNc11yFQMcyRFBKlus3fZI3NhQFAWuswR0II8y6tkzm0ACn2B5RWSCkRGECltYrAmf0Mni9rJKo7SJMw4EsKhJBRedp0oDW1Y8bR2b0FEHTtaCc1NBXWgRACKSVKbWK4lAwTKXK5HFOPyjK0digAdSOzTMtNQsq0ZdP6qR8VuSlfYct4WfVfsYpV7I2zCsCqWMXe9FZGMR1iYlVKI2X0m0Khk6efaQVg9Kgj2LZ5O488dRcP3fkEw8RY1j77PKmhKaQVICmlkEKgtGVchEBWC3SVTYH9e5ypkjUS3WMYKMB+r0JwFTxjX5XDfu3b93QjhBl+hE2v6LWMVDljNZCVYc3g/gBsSdc17w8BnIjSW6URvQLVE30vhbAYTof5E1LauzSi2vzevNaUc0lrupVCo3GlDO8PQNyEbJaJ2UnUyBFMzLqMq5/AMUcdy5ixNs9xj+1f1T4qoKtiFXszWQVgVaxib3JTSoXgx2ioZB9qKmBCtIK7Hr6bFzdu5sCg4bz04gu80NZBPp+nq7udnt4UMrxPhP5AgTDgoVsl3HMWK9C1ywjPM8OHMUzWMrjXR3VrIhSkQ4bJMFAxX6PWYXIN+EhZYCVimiad+ASQ0oKzgfyDRK7AuAZNWJAUfBe4LYPvDd5SiXQEgAgEohp0D4hqUN0qwXwFrxf2OQGDlkyVDrVjUkhLjJk0lvaUyIzM4EqJdEeiVBe53BhyuRy53DTc7Diy7uEh6Hr5QvkKuKpYxd5sVgFYFavYW9AK+XbEsBRisOTBJ+7mlj/eRXeXAlLk1+XR+JRUkYxlVGosCEgxmBL7MKSNEXyrQItkdUoBQ2X/aP6/Os4MVSGE0U5F4CUCR8YdNhildoWgRkqJijNJQli2Kaadir0HInARME9Gw5S8JvbOwCLmLQJC4T+iB9o86tB9GOXPMFMB1ouerWPpizN0IGtMXgI7TARMXRn4qxboHhW6QKUgZP1AM8Z1yR2V46ip00mPSHHKnBMBcOvkq3QlVqxiFXujrAKwKlaxt4Apr0ShYHbhtbS0ctVVV+K6dazNF3DdLN3Ks4yPmbgDQNWjypguHWy+s2DK7raLM0cR8xOBjOjv4ZMsaNAh8AlAlfkxVAtBT+BODBktq8lSChB9di8G4CsAQwkdVp9rEixZgvHR8d/HwFbwHtXDKHcU+3XR5j0CX2G+YuBNKZvfELGZBJjveuzvAsF+4FBMitpN+anwWtZIvO6C1bBFDF7IAKLRqoQcI8hNn05TUxPZ7ARcN4McJQ8pqq9YxSr2xloFYFWsYq+ZvUo3Tey2wNXnvahY8ss/4Lp1aK3ZuLaTx1auRKltliEabsCMBQMGzEC1AEMAWbeXBTFA6DaL++uEiIBA+KmjBCV15TpkbAIzbkkdMkIBQ9PHIgyUdNfF8/+KP+NgJCZoT7xWhKJ1rTVCygQKkzFNVZDhAHRG6dNJ0Jmo5QA0iZgLUodgKv77Pkxc4MaMl3+swCM9G/QK6FHKuh1HM/HIIxl3hMsZZ56AlBlkjSQ7Xcbq+eU0xwgo9t8gB/q+YhWr2MuxCsCqWMX+KiufxeLurYNPTBGbBErBgw/fze9+9kcAurp7aCsU0CWQGRm9I6Yt0jrYgRabTcvcYOZbUTa5WxAVgpQE5urns3+GKzBZI1E9yorJI+1UCBhI7ggM009ArsXQF6/wOs50xfIdpd/sXiyHDFpphDQidDeW3iD9YZqFKHMLxsEWZdeiDDzqRH0lNGoxhnDg7+NgNMpnqPGihO6tIjvRpVoITjj+ZMaPH8PY+sM54cQ5uEe8jOYa/DmMj9afvSy0VrGKVazMKgCrYhV7na2PUNnO8oVNCt2jueqqq2huvs9O5FV0KUVKSLJu1oQ+CNx84WQMw2Sawb1+qBtKgCKSzA3Ehd/lzEk/DFbsEyIXXpzBIfZs4/YTYcypAJSoHkU5kxZptSzDE7x/AJBxqGvxMqiaYFdfaU8vqZEpm0ZpvlMRiAqF7FYPFoSZCDYBJGJ0heAuJsxPMHsS0YvZeRnkdyDmKgGyCPMHgdA+YrTCDQoxt2gQ2yuOPxsbj6NGjuCYY47i6KOmkstlD7FbMc5WlcNRqICrilXslVsFYFWsYn+Fhbv6guvyiOqxuaq1tUBLSwu+M5j1z65n2Z+XUSr5TJpYH2IVrbUBVkqZSVNIG/zTMjHh73oizU/ZnDiwOyu5Sy/hXou5pYQFGISgKQIDhL/ChnJQ5lkYUBGERzCR2CWR+zLSGLmui+uOZczYEebeIQK9V7/qz4EsYGS61U42FZ6nQ3WC9kE4aFXEuPVkWCbSug81gY5NUFUOLpP+VuPTtWUZ5V/TtaOLzMi62IaBMpBMPJRFHPxGFZkEXTF3bYyZDGJ5AdbdqSxrZ6Gr1ozJulRXw1G5aZzyjhM44ZjZiOECaRm8gLEL6/8gEePL3ccVq1jFBrYKwKpYxV4H0wq8dgXA0uv+QOuqdXgdHoVNHnt0kYkTp5AKXEnKRhwX0kyWmkhUbS1gXKLdabHde2XMUzAp9pmcSWqBAoG6eX5yEg1DCgxN0bWnRGpoFUJIpJSUtCIlBHKk5MB+xY7dmin1LpOOOpIjDh+Hj2aEHMVYdxL1Y0ZBymcIaXbqnQgxCABX1hJou5PpeoWf/WGBMgJGaVCqE60P4LqHm5/uhAMHNNu9XRQ2b2Dnzl0Ud5bYobpZl3+Wds9DVAuqDhN07vTYV4xe423tCv+dGZoKhflaKRszK9BTyWjXZNxNG6G0Pm5FU/4R2EruPoxAatQuYsxatc1vjwrTYzRbwymxz2yEsG0slzuKU9/WyPHHHYMcJZCjZQUwVaxir7FVAFbFKvZXmFYlhEwZcbqA1vwLvLhhC7fcsox1+bbIzRSwJSoSWrfvaCc1KGNDAgSRxmNMzxjXCsYDzVUVUOqj7eqjlYppkyh3q1E+SRuQpro0vVWaKiGYls2SqZGMGeeGLNCwkYOZXH8k48aORshhSDGCbM4dcFI+VPymKATCG1VxECPk+oI1a8oDT72E8nYAsK2zi62bX+LFFzsYNlyw8tEnkSMEXV2K1a15AMbUuXS0e4iUIBS/x14Q33hAmVuwXPMWuEDjgDsA2yZeVxRaImwPUoSAKwBlUdR60xaUUtS4Es8rUOe6NDQcx4WLPsSM3GQQesDI86+kjitWsX90qwCsilXs1ZqdpL0OzWOPP8RjDzzNncuX07VToUtV1LkuguF4ahdJ7kgwTNayXxeNSCcIuhnT2yT1L30F8/HJM+5uMtcxRkQHDFdcw2PiVGl2MathGiOPGMbksVMZIUcxbuxoho0YiZTmuJdstrZvtssm1nLiqL9iCg5kFlbP9Fawl3OAdj5fQIg0gImWXxrGzp27ePTxJ9F7unhmQxvFYpFq0nT3o9WSMRclMCCTFbnlRPhd4CbWWDdf+HiDGCOGMzrOKKE1Q+NmM3heV3jEUS43icPHDOf005rIHT2xEgqiYhX7K6wCsCpWsVdoWoPndaLUHpZc9SvW5gusWrWGsXX1VmMk8TxFjZQ2ZAKgBcIyVdEEK2JaqkAo3o2UNSTjIiU/QyvbLYjWxp03qMq6hgRSjqBXDEJUC7KTs0w+YiIzZh7D6FG1jHKHs5cirlt7ECaqHGSUC6APDkAGPuBYH/Le16yyXhbNciiH5Ct7VaHQievWorYp1O69tBUKdG5VPPXUs3R4Hl1dZoNDh6csGOoCUrbeZNnbY6EegndYRixsD8JqsrSy98d3i0birUDzFdSpUgrpRs9RXYZ5k1LgpAWnn3ISM46dwYkNM8jm6l7/+qpYxf6OrAKwKvYmsL/NZPtyGImDWUtznj27e/nZz3+LV3gRpXdZnCGI72bru3WfAbQ2QVwpjaAKTW8STBFjMKwrSYrheGob6BLSzRhBtTKaKNd1yWazCDmYY46azPix0zhySh2yzsUd0zffFRfPQPbywOOrfroGtU3hbd/Jixu28MyaVjyvA+UpdpQUz63eZN4uUkg5Gs/bhpQm9pnWh9lI84PR6jA0hGyoisXvMvcnBfrJ/MXjdMU1fHFoaTYodCvFhKxLQ0MDc+eeFIWA+Bth5P7rp9JwK/bmtwrAqtgbbK+cKXjFb+jnOJXy3X8DmdeheezBVdx97/3cf2+LATieCfApQwYh2lVVTjAF3/UVNtMHfAUuPml33wVHwVTLYBdeMh+Hj5FMmphl6lFZxk+uZ/y4qbijRrymbp2BGaiByzruxnrTALgBE/Pq2t8rzdshf69BqRKe14HndfFU63N0dm2ltXU1L3WoMJxEoMUK2o4BW65pOyKqKRXE8LLZKt+dGDFgqn+tXoIqswm0TNu0WdN5+2mncVzjbGY0TCa2CfFvWaGvqL4qVrE3wioAq2L/MKb3KjggBmSxlDJn0BUKnTzasopHmh+mtTWPpzoR2kFrcMdk7S4tGU56Aweb1GEMpr4RvSNtEsTAXyCd0oqt7ZsBGFtXi5Rml1c2dyQzZjQwd+4JuHWHI6pFOMHFA5ea67+OsXvd6uFvlq6DqcJeDqh6/SfxOPAqF/4rr4QQKfL5Ai9ubueZNa3k8220ex49aj+F9heRVkgfJFOK4Wi9LyaiD76W4cuSmi/6MKzx43oi7V5whqUOQZjSimzWpalpHk3z30523OFmNyKve7FVrGJvCasArIr9g1hssiybXwNyqOC9xPqNT/G9b/2YdWu3MHaii1Z+GJhSVMuYQDjpiukT7HMgIXgidIJAo8LvoUhJmXgAuVyOk06axdCU4OgZDRw5YzKuezhCDBCa4GD5Dj1er3zWe7nBPAcq7lcKpvqGnPhrf59Md/nvgnqzBfSmA6VKkahzpcArKJ548lHWrXuGF9o66OpStLUVrCu5F0QKgUDK4fbAbWnKQUcgXmtzQLXqDhpszB3dh8kiRO/J8gpK1AftM21ajnPOPpt3LTiLkW7E3Er5ihpsxSr2d2MVgFWxfzgLQisAtLYYduChh1ZyzTXXMrauFnNcyujwrL+AqZI1Em3O9Q13YyWCRCbiUPWdrMyN2IOOg91+GGGyrOWkhqOZOftEjpwyngnZLDIzAlkTuR/f0qbLdjdCGORSR3xLEvzw+k7FbwYwFbKYglfkioUwximFQoH1Wzbw4sbNvLCxnWfz63ihzaNLKTJChpHozU5VYUM7mHtD8NXvMUA2hYLkGYmJY4si9lUpDwDXlZx+zqm87cSTyR07vV/93+utc6tYxd4MVgFYFfs7sZc/HSuvxMrWp/nz0j+ZbfSbFaqkEVUCN5tFeQowZ+w5YhjF7t2hWyU8n44kMdQ37FQ0McX1Veb3AimGUzNmGMefMpOpM8fRMP1kstnD496eg+Y0BG0JjQ0wSA+gLfsr4Uq/5/389ZNjnIHSGPCpfR98x5Sj7yMcJyrXsmtbomi/CL6D9jUyLSAlkNXSCrklSRAR3DVwfl4O+Ho9AFpUHvRJHSEoGvh+5Rkd1/oN7WzZ3MaNy5bTo00cLTR07SmRGZop08mJAdqvYJgwRzJ53V5YZsFB1vHGGvYLe6/ZjQi19S6LLlzA7IYGcg25MP1vBnBbsYq93lYBWBX7uzetQEjDVt3b3MzNy5aznxK7VA9BXCohpT1AV8Qm5UivEpz9B6C6VeheSUZItzNgPKinjf8kheTwCZKjctPITZ9OY2Njn0CdA63pX/1kpGP/fn0nM6UU23a8xIihIyg5Pt2dnaiu3XR1bUMME6SGDKd9h0fHC+288GIbomYYqcFD6erchqgZBoDXtoUtO7ah2j1Iiegsv5KGlDjEZwQWhslqxrtZRg0dEeW+Zhi6e3f472kTJnF43eGkhgwPf3PY0MOYMiFrSs73cdO1/Zb7K4WWB/v9K91E8IrMVn9LS56Nz79A68rneGz14yilqBaCjnYPmXHj21XLgqFqurbtJjV8WMhgDZO17FadISsWtM3DhMNuXTQ5siBWSoHneQjpgPY5qXEWb59/Bu9omouQqbc+K1uxih3CKgCrYn/XtrWgeeLxVWza8AJ/XnYjhU0mzk+NlPSoQGAugSB4o7a7+MrEwDaMQriTz/5f/Lga8wwdfieEIJfLccSEMZxwQiPHzz6Wse7LoKj6WFw/pgegMPrjPPoDB69uV6BG8+LzL7C1YxsAXV3baGszIvw9VftYl8+j2rtJCYfqzDAKhTZUu4fWJUil0FozpFcwCHN9oASDUkE6I3Bk6qNciH3wjQRhXQVaoeiwvlj8p3I3bfR8WS1QaheuO5qjj57J/iGDUC91MGHaNNIiRWrwUEaPHMmEKVPCe7LZLLn67CutyNfd+tvFGSwwAPKtBdZvMIL5FStWs25dPiyv+K7WoKCC/hCWV3i8Uw9CVodaQqW6zdeyOnEmIpi4cJueb6durGkHuWk5puYmcM7559LYOPWNLrKKVex1swrAqtib3pKTKRwMoQSTytaC5oalN/Fk6ypaWlpAC2pcSZW2k60UiWNronuNVgXdY+NSmX8jqi2zlUyPsKt0wMYqEtTUSM4+u4mmpiayWctSvQGr9UOBqXhpKq1QxSJubS35DQVa16yiR+3mhY7NbNi0ifSgIezZXaLd24yuMqAk31ZI7kLD7HqLBPxlgnIODgFDjZb+214HBzKHu+bC70sAlHo0mWrjVhMZCb0aV7pIWUNP127Gjqtj6tRpTJhYT+7oGda9KcJDlMUA+X3F9fkau9WUV8JTu2hefi/N991HoVCAqlQi9EgIvuJnKRK5V8vPxgxymgiJEg/1YH5ItRW+L1hwDqc1nUhjU66f7h1xw8kvKvqtir01rAKwKvYmtfjg2neQDQTS8eNqZLVZgd962538/Ge/Aoz3qMe6/owbUBHXjgTTRyJCuv2rcQMqEsLfcFKOVuij3RomZyfS2NhIY2MjDQ3ZVxLs/NWVTeDWGbDc7FXZpKzsOXTbtr3EnuIuNnW8gNaalpYWNhSewdeOLV8PKV2UUuzYsZ2hQw+zQVGN+zTU4YQxmaJ6ernX8d1/b+RnsrKCcgt274mwHMN2ojX6AMihMeanqwtSKQOsqk2ZuBMnMC2XY+KYicjREtd1cWvdEHgFLzoYaBoIVEVM6atvXEEdBNl/bP1T3POnh3lkxUpeaNsEmI0g1Zb+6gkWJ2VxtEIQHboXY0Ri7DOuTUQbVs1rLyAzksZGcxbi7IbJxCRzyZAne7U9G/PlLrYqOq+KvbFWAVgVe5NbBBj6HTDt10+3bOPapb9jZUtLKOgNvxZW8NxjV9OhsDfphgofGWeoqgVet2GuqgX0aM3W9s1MmlhPLpejqamRhsbjaGg4wt4bPO+NLjeTd60V69e/wDMbn2H9unV0tXeztb2dHUrheZ5x09n5SlNCikwIOgSETB9DBAyKytXEQSrXoEWhKBLBKmMR7YPZNymsPng8sdfzM6ns7pu+qH3Yrw+IcKLXe3XE81i9mOgFZc9HErGRVVeZz4ljskyYPoHpE46kpuZwjp6ZY3hmRL/uxpcntOdlbYyIWkSYo36ujSmlyedfYE3rk9x7/4M8u2ojqksjMwYcKqWSMdfsiQSJgiIuoNf99i8TokRTbb/qVh7ZrMs75s/nnPlNuO4YpJuK6ieej14NVfK16ioVq9jrYhWAVbG3rBUKnTz/zDZ+9rOrWbGyhYnukXjeNuP2gzC+lZQydmZbIM5VZU/r7ziRwM1mI2NLh4bsFM589zkcf9wxyDoZbUE/pP+nHIbYv/6Vq+wglUpptF+ku7OTTc8XeOzpVra0txstlFKo9m2QGoyolhxuy2dvlcZTBjwKBFjQYITKtriI3H2JSTlk0PpQFK/4M3xKyGz9ba9D6yeieRA5PV5vIlZOyewn3WLS3i9lBNbiu1EBhvQKxrqSyZOPZOKUIxmeGkpDw7FMmDgZKaU9nLu/eu/f/du3GZb9pVdBVSyde8t3ncYXNKCVcSPeffeDPHTXg7SuW4MgDQiqBaSwAUhVHKQGIMu+p1dAlQVVJRCpKP9CaJRWCMB1XTzl0aU8pmen0jR/DqeePoejj8mVxdKqWMXeGlYBWBV7y5lW0Nqa57++cznPrd6EEJnoy5CtCnYzSXOPNtfuGDf2HWFcoOATzIBv32QmOSk48aSTOP20Jhobjw0FwwMnkNdFHhIK6QHdo3nxuRfY8uLzrH1hExueepaNW180rssuja7SMcE+CUZG6Yh5ka4Mz7AL3GBCgEhJ6DXuxOh+OxkPsg86YFitvsLzsnS/LEapnPH4W1+Xnx3Zj3tVlTMxXbhunQktETQ/IvBW5nXsowEDQkYoKKcDJRiaEWTHuugDcPa8MxhzRB3HT5/J6LFH9Au4BnaWlTfE/tyhkfsNOPjxURryeY9ly27kkRUrea5tM3u272DosBFIKelFUKVN+5I2MK/uiUHzPuWtLDGlo3ZpQ6D0CuhWCteVnDX/HM5f8A6jZzxI8ipWsTebVQBWxd4ypjX86fd38pvf/J62QoEa6dKjNa5bh+d1Jd1XyoCpQEOlVA9C9MaAhEbWuCgb3ycMqdCrcTMSN3c404+p5+STTubU408xrgr6eisG3NT3avNI3ykxAIdep0d+3TNsevEFWltbWdmy0kxIgXuqLB1CBNvk45oZK0QnObknGSnM7j9AiFRfpsd+HzwnIRB/NdcB2Pkrr8uJtJd/XcZshdosEvkL/h2Upz6AOX7JWq1MU9RFAq2W1iWkNOJ4rXSiYpXqQoiUKUdsyIIyf2u4KHBd4+YeKhglRzNxypEcfdxM5syZg6yWL2Pv6EAtjQF/3R9Yjrd1r0OTX7WWlpYWnlq3hidaHgcgU12HkBLlKRtzq27AXaFx12Z/3yf6ZJ3kvAXv4fwF7yCXc/tIECt6q4q9Ga0CsCr2pjet4P6WR7nmyt+TX5cPRbfdnrLC63ik9WiGSnqjkitngmChYZwqgZRDyOamMGP20Zwx93hyDdk3JL9KGwZKbVOs3bCWx1euZMOmTbQV2vA8D33AuFMYpM1OyF6bv6qY+ykADzLJLKVFmiL7QPfQpUtkRCYxcQoE+gCIoVgPWAQs+hWIayhnRgKQ0q/7sI87MaqfV3r9WjFXiYaSSJ9tfwcTygtBl+4iZXdPBnmulWk6dTHcdWfioWEOCCdyvSq76aIPYxYr+/D7AKRpU/9j3DGkBw3hmJmzaDptLmPcLO7rcvJy/7AtKLZCvp1HW9eEZ3cWNnnIlIxiywnCfhqY7aGh0D7Yzasx+ZRSWlZZhXWjtMe0aVnmzJlFU9Np5HITwoVPxSr2ZrQKwKrYm9qal6/i8su/S6HgGY2GF006Mr4rEI2skZaxkvTvfoo0VQGwEkIwYYLLzBnHMf9db2dGw2QOPke99v4/jdkV6XV65J/O8/RzrTyxqpVCoYAQgq1btzB06DDcrBsxTpCYjBNuH5FkBCLwAFr30isgRVUi7lGEySIGS4pUmTMpCdYi8FVOgEUgJdztZn8ZlH/59atnqiIwFMtmWD4DMSdlGC8quHj9Bn6tfnazxnXxwcMEImSmorTEfhhnXJRhADUgZTVa9fSpr0T6A5Bp82yASy+iBCKTQfQaRvLoo2dy6txTODp3FMNHjsCV7mvYSuPl1M8vlHHdP9LSQvN9zbzUpkx5yEywZSIq/7BFRSxtoCkr32CA0FF5oNBaIYVk0rHjuODC85l5dAPZbG2iXipWsTeDVQBWxd5cpsHr1jz2+EP88ufXk88/j8ChWkh6gsk75h8wc6AiHixUCDhMpNmtOqPI0+jIvdHlMX5iDUc3HMPpTW/jxMZjwwE6TMbfYKAueB7btr3Ew08+zHOrnuOR1hUD7mw0RTNAsM0ghAD9gEpZTZdSpEQq5o5JMjhxTVYUvwqUMi4uAneNBbWBZsvc0IvylI3MXQ26KgYKgjhjA6e/v3wq1YWUmT6/AyjZ2FQZKc1Ze9YdJUQVQfgI5SnDmgyRsFdbpiRy1yllvw/Dc8QYJPoK4uNpCPBWrUxTVMWY3ioA7JIIhMXzK02+XJtukbLPioG3V7MbEhFGtI8L6F3XZUJ2AjOnHk3T29/GlAk5gNeH4epnzeG9qGi+p5mWllZaW/M2VpzAdbPW9RmBKhMJPs1+XYzKGNOvR7n1tv+aFyUWSWgQDtnsWP7p3e/j7We8A/eIV5jQilXsdbQKwKrY62TJFb+xAVa+Orpl2bJl3HzHXTy7tg20j9mtJOhWAeAJdgGSYEOiA2d7EKIaE3m9ZA9SlmjloXs12Ykup59zKu9+x9tpaMwlUqvtjq+DZmeg3B5E4B26I4Gnn36KjS+sZ8O6jTz+1JPk8/k+9xoQYyakIM9JDVN5cvpjgmIIUWtK9JIiFWqnwvJKxDWKQAYYcNbe5pGpyYRlnAAalEJgpXUPJV2iShOCoxCM9eNWi5gMAVrR1W2BU00mihxexgLFGbaS1YgBjJej6dTFEP0k4mxpHdOglTF7GBCm92q07oqFqEg2TKMp8pCuS1o4FLVvhe29FtjFwE68uZQ1h4QnMpGIJFV3MKatnNmLv08KGbpt4yEoAg3XJHcibztzLg2zjkempY0jp2OgeuAG/nI1TvGD1IN8PvFoK9cvXc7qJ1vDkxQEktox4/D1frxuj9Ku/WSCI3ns+2SNxOvoRshe28qT7m+TXI3qUsiM5Kz5TZw+/2ROajyxDwut9yobQytR8GUlWAFfFXttrQKwKvY6WvmglbwOBm3vRcVjK9dyyy3LWNmyGjDBDb2tXdSNrUsAsPKgmTLcjSTCZ0cMjNmlVC0F03NZGhsbaJp/Ojl7qHK5qYMBrIPm62C/1OQ3FNi0eROPr1zJE6ta8TYVICXY06UZWZd0ZwbMCgIcfDOZH2y33UDMVei+suUmDQiKbwQIdgVqG98q0KLFJzET4kIRunfsvcFkboAgCFljjk+x93d1d5GpyZTtykvuzgtA2Ka2TUwcUxcT9JfYs2MPQ4eaMwr37NnN0JFDKfVoJk6YiFIeJXrJSIlW3dTKWoraD5kvMGBZU8KVdXiq3bjjrFtNioyN76VABG69TBTXyeZReSoWYkEnvIXSlcQZIxEDsyGrBSEQM+5WTRSstXzX4ivfXRkUaB/3mgVZSneZv5EK02l2xUpmHTuLObNPZPrkyYxx3dCVGNfcDdimDwK2DKCuToCs4Kf5Vo+7H3qYu297kMLzBRNPrm4KVqSFVlE/FtUmyK/NFMNEmt26M3xPtPEg6rOeV8B17QLq3e8ilzui4i6s2BtqFYBVsdfJrNtqrxpw67fWcNc9d/On395Nc0uL3YIeuW3cGtcG+Qw5lcTyP36gcvB1XI8kBOQacixa9AGamo7tBxNptOoNJ4Nk2voPjnioHNunsmZ1K8+sWsONN96A1636TMZxPU18l1oAAkx2UuFOqzhz0ZfZ6IcZCn9Xno9gco5NpiKI90SCQYgi1veW7SaM6sEEJ00lGTP7zLiImzgIjOdHaXbs2M2kSeOYkJ1Gz05zpl31iBoyUpKbnqO4fRfbdm3njttvsnVuNGL17mg6VSdCSCM0J0qjK13Omn8Wxe5unlmbp1pUA9CjjdbJ87zwiKMgrVprduzYzsiRo8IykK7R+UkpcYRDpzJuLCkMyxikJ2Qag5AXNtdCyhAoh25EW6kC455NtOd+rvtjrqLyi/UDAu1cJtEfksyjEZbv2bObsSPHoUtdHNtwAo2NjZw8920ceeQRFjwTap0CMbrsJ0ZC2PUOAWTKCFVuXnYX9yy/m/ubV4e/qZFGBmCi5QvcMRJTXXZjCjGmzu4EtlL50B2ttWJHVyeTJtZzznvO5G0nnkw2N76PBKBiFftbWAVgVexvYGa6CY630RpWrnqYJT//I6seyUNMACuEDFfPhoGSQHIAjwtlA9ZBsB9P7QLM4bKnn3MqJ514AvMaTwxj5/QFSYdmogxeO8iKPdR/aR5f3cqDK1bQ2tpKW6GNTR2bmDEtxxavI3xVvxoaotknPqkqPTAzZbFTGUM0AMiyGQmE64Egu/x38eNsAgsYrWDrfZjGsFziaTATvVaacdkxPP3ks4ydNK5P+uIooaHhJBaefz6Tx09i+MgRhtHsVLi1EhBh3KfWDXkWfXxhyMIEQEHIABASpk2pLs47ewGXfeMyJIJC52ZkbW0Y70x1GiZk1ZqnGZ3JUNylSR02mLa2jbyw1YCu0r49FK0bcs3aVrarbpSncF3XBsZMgtrIHRrVYejetA04+g4bWiPGQL3KzyDPEZiNyqE/DZssiwtX66bp9Ipg2bWGhlnMaTiBk+bOJTclSzmXFcDqhDtUHxpgDWQPP9DKHbfexwP3rzQhRYL+jgxykngPvQJRFZwNanWVtjMorXFrpI0Bp1BdCpESfGTRB/nIove/yoPWK1axV28VgFWxv5kppXnw4Yf4+f9ey7rn1pKqFmidQgrX/iI2KZREIuJzyIDEdgEGwERrhS5ppk3P8p4F5zNv/hyy7uGJoISJA6N7NXofCWbtZWtMSDJOSilWtK7ipmXLyOdXxxgbQqIn1IPHgEmX1qToNcJrwLO7zyCBiex9/W1mi9BW/8yV+SzpkhVUB8yJZa+s2y+Irg0gMuXurpig2DILDQ0NzJ9/FgBDOYwXtnrMmnYc7hGHMzwzgt/+bgm//N1SxFCBW+eiulTEpPWjJZuWm8Wvr7oapRQdnse0bC4U3q9f/xyPPPQAY46oY8O6jdxw3e/RVTo8UzJsDzGAF9Rl1s2ycOEHUN0Kt/Zwpk+ezNAhQxk8YigA2dr6iPUBZBBOwdav16OQ1VH7WLL0Gi6//Lth4FalVLirM3leoXGrel47rqyLwJhWiF5hNHCZDJRsuqss05vQ0A2w+7Hs+lC/D1k0Gxw2dN3ag6vT0mGzt82wk7ahaXsMjutKJmSncfKsEzj+5NlMyeVwY+VxkA4SlWM/uyfDXlQWQb6Qb2f58vu5/fZmOjo8c9wVQfuWoetQa52MDK81CBuuxPbv4P1ujYvuUSjVjusewaKL3ss75s9nbHagdFWsYq+tVQBWxf4mVliruOz7i1n7ZAGli0xw62kreEjhJkS/4ZlmuseKiCMGJxq6rRBbaNo9jzknNTL3zFOZPeNoGhpzSbYr4aIMIcsrSnv5WOwpj5ZHWlj+wH00N9/Pjh3bqRo2iEx1yrArgdCYpGYscTafrEaQwvPaI2AlTJyqTlUMmRgpU/1rqkLQJSKhcvz58UlXRDyEQKC7lA1ManRgAJOmZ03ePA9lBd/Bp9G5mLhLH73wozTNbYrqK6wR8+z85gJX/OSHLG++3zArwZl9cbCZSKdhTQpr11Ho8Dj/He/hC1/6JFJI/v2b/8E999wFKRtMVWvSdWk6PcNAidgRSEE5B0xOEChVCgMmKGm8bsOQiF64/HuXM39eU6Jm71/xMKX9+2C/xuvqQgwegt63F7e2jsLmTVx++XcRUpo8HBCIQYTuMzFEonYq3Bi7lsvlmD//LLqUYsNTz7Jlxzajv4tZCLLKNVX9fvZlKuP1XKJECstQil60roqE+olOYT6U8nCz2STzFduQEJhbI5l23CyOmnAkjY2zmZDNhq5D8RqglPgiRHnmsPa77ryX1tY81ULQo4P2GwNZoYtVIUVSsyWERFSD1+EhpKC2ZhR+z0sU2l9k2vQsH/7wB3nve94RsV8Vq9jrZBWAVbHX1zQsWbKMG29czrp1BaR0Q3FxMFjKWIiFuEXHaQRuNNCBqFoIalzJhz/8QU47/W1mVRp/bbn2KNxFdAiX4ABMVgCqHnzoYTZufRFvU8GIozOpiJkixgyZRPbrpgl3+dm0SAsK+gMM/Wmqkn5Con/0EekEf7aCbojeWS04+uiZYVTwY2fMZFv7Dn76y5/S0roy1AmFO9IwzMxJc07CHePSVihwbG4mC+a/kzGuG1Q1AM0PNXPJpZdQVp3hLkBR9tfIdWzK6uc//hkzZ07l/PMWsrYtb9xy4ZE9hAxXsjyT7SZ0e9qNC2YDg4SSZuNT2/j2D7/GpxZ9PHznY08/xdcv/TpPrH0CmRqFKkVaLLVHk5tkgEgAnk0aItYx2WYNU3T+WQtYfNllyGphDoAuaVpXt9K2aTOPPrqS7dt3USjkIRWVxcthsvruyozdH2rjCPuN1tBrwVe4i9QWnIlTlaJPZZVfW0ZKVktmnXwSp50wh8aTG23Yh0PvQkw+OO6GjrOlMUF8/iWeal3N7675E16HwtvaRWZoJnS1Bt0nYAcNGxtsyICAnVWqGyEs2JaDUXoXQkBjYwNvP+MsznznnEO4NytUV8VevVUAVsUOYdEA059gfeDwBOZYm9/+5kY8rx2C8ApEzIXWKgwOGpiJxm7eG2hYwtWt9pA1vWSzWd513ns595xTDxHJ+ZUNjn2ZKoUqKpbfczvN991vJkPijBoDgpq4e/Dgn6KsDLWNP5UKZ5y4O1QQxaeK36esy8hopdpNMFGRQgoZsmRnnXYWaZHin967ECnTiOHp8KgVpTUtj7dw1S+uolAoRMCQIFaR+Q0ac15eSiCq4eMXXMzHL1rYp/wuuuQLNLesDEGVzLioLgOOA11XCCKUDkNTuG6Wb1+2mLmzGjn7vAW026OMbItIaNZetlZJGXdfwG4ptYsvXvxFvvDpz4VtePm9y1l82WLz+x7CCPh92ke/1R1zhwX5tW6tWcfOYvTwUXz5S19JtK0AMK5py7Nh0yZ+u3QJ270OhHUvhrshg2ZWlpCw7kUUNywAnjqII1Z2b6L8ArelFbSLWF9OxlcLmnlS4xWI/s+d/15OnnUiJ805/jVhs/rrlMECra2tEOt/IsZqkWCMTf1UIWqq0d02gKvoJRDFh0y4Vsw/7yze9d6zOeVtDQcZESogq2Kvzg5bvHjx4jc6ERV7M5tjPzXOYWnzL63xfR/HcXAcJ/Y3B8eBv9ywgg+9/xM88vAqikUfrX1830E4tfjah940vg9UgeruxEk74IBwBMXdRXxf4/tFhADHMQNh0fdomDWZRR+9gIs+9wlObjwaIQcfJN2vfFAMcuopxS333Mofl/6B73/3f3jkwZVsKWyCwdVhnrX28R1wfN+8zdc4OOATXgt77Rz02qeoS3bSSAEOQlShNTgCtPYRgK8dkxtHmN9pjQ9hmWPTUbTBLDOpOrqK29itiuEOwMsuuYz3vvud1I6UpIcORTppHODqJb/gP7/1XzTfu5z8xg3Uumn2+Hvx8UGD4zgUfTM5+75ParBgT0lTVeUwfORg5h1/Ko4YHJaf0poZM2bS/OBDeDs6qU1LIywPfuA4CMdB2zbk44MPviNID5ec/ra5jHDrufa6JSilTHnHGBtfYNoR4Pt+UpPU37Xj4FfZd/g+UtbwtlPnMmvGrPAZm1/azEMPPoTq0aSr06jdwXttfWHqK6i38DpIl63/UAFkr594/Ameb9tE7egMU6YeZZ8FaStMP9ytZUZuOrt2azYU1rFD7SSdHo4Qgs7ObaRFiqLW6OIuoIqXXuhg9OjD7fedCEeAU0WxuAvf3w++j5MeTlHrsG/6aIpqFw6D8X0f35YDOObTcfAtavR1VH5BWh0h8LXGSafxAeE4FItFDvgH+P1Pf8Pazc+w/tmNlHr2QEpQO0KGfWq73s9QZ1D/PVSb/j1Q99W+6QMNs3Oc1jSXadOORuktdLa/iNLdpNMCXdRmjCjuQziDwXFwHIH2i+gejY+DQ5WpD8f0p6D/ImDNxo08cOc9bGzfRH3ddGprh/UzIjjovQr/MEwfh4T2rmIVG8icv/4RFft7toi1ilw5fSKM2+CCWwuapUuXcvOy5VYo61qxKpGQvddqZVIRgyOrBY4YRmfHlpANqBZGI4Iu0XDSsbzrvHM45eSZZHN1fd7bv8Xcg+Hk3D/kCv7euiHP/XfdzX0P3o23xTPMQJ1xS4yMaU40mlppwGbRbtuPMxiv5Dot01GohbK4SOjInSaldYtpI+g1f5MREzREIoaCUoL2tnYyNT1UaXDdOoKjVVoeX8FTjz/K6qeeZtYxM3n/wvejNTz66ErWtuXDGElF5UcuwkDzE7oWzS6toTH9lqaHMNaSzVuuPsuiD32AK674UZINs/nSCW1aCTFCmqjrvmZbV1eYP0+pBDNhRVwHYazocx24bJUy5SmlZMKEyYk2kLbiddGLcdlV2XaaYBrLGMdQGxS7jrn1giC3Sik2rNsI54YZBiFYdtsyHnu6lXRNDa2trXR6nWh6o/Zhd3yiNFJkaGiYhed2UCgUkNUCt0ZaN5lE2XKUI+oIGZrYxomA0QqYqkisr2Oavf6Z1fgGkbBd2r+f/oF3sL2jjVvv/Qv3PHIX0yfM4OhZx3DWmfOZOfMYRonDyty3UX87KD4RSVbNHS85c/QcjpxRR8uTj3LnX+7niZbHqSKFwEW6Q6KxplogqoNjs8CEGemnvWCcm4NT1Tx477O0P/dfXLDog8mdx3aMKddxytflzMeK/b1ZBWBV7KAWj34cH1SCwVh5xp11+eIrWbrkOkBQLSXmaJAAXElCt0RPN6K6Bl0y84fRgXjojmjQRyuqhKCxIcd7L/wAx88+to/GCigDV/3T+XFtSH9kv9Ka5ffcyvK77qRgD1MOwIWsi3aBBe4RhZm0lDK6jlDPosveN8A1VdqATHu92dsWuoNM1iM9kinnwJ0ThESQuEdJRsnRTDnmKI6dcSzZbJYbb7mR65ZdB5hgnPHQAYEtWfJrG/tJc+u9dzH96AZmzpwKmGCeruvGwIGNbB5qeiy4tAdKU9IMSgX1IFmdb0V17eakOafYXZGKhQsu4Pbly1nZshLpSnO/zZ/necjsGJTXZRrCIPNcb1PBuoI0R0/P0ZrP9xV0CxKfSXDaz/eJOFBRBPigfIUQdG7xEn9DawjdhH1DayTfS9+/h+EZzEdX57bQJRcsUJb8eimtrY8hMoPp6ilRNyYTPiPQjMXdwB//6EeZMauBNatbab7nAQBuuPnPCAlCW83RzvbQXRgAVCmCOF8KZc9AjLeLPvnrRzuY3M0bgbAthbZEea5a9zir1q3hzjvuZdL0Cbz3zH/ihNlzcccYQLNd72eUOGzA8UYpZQ4aPyDC8BNhKgXkcllyuSynNDaQX/sCv/vZHym0ddh8GtmBZ3fyumPcUH4QJD8A6UFIGI1mm6cQood8UfOFi/+NxoYZBmg1nYiQqYQuMrFb9SAx/ipWMagArIod0iLmCqJo5wZcgerq4Rvf/BF33LacGulSZX/v1mTtCjLOVCgbdTkGhuxEaITIZsWZmzWBd533XiNej8Wu6V+4LsN0Jj+Dq+g6GNw1UMgXeKi5hVtalpEvFNC6C0EqOamo2EpXmsHVDZa2QtoYWJEoxwy+8uDX1TIc7TX00VKJEa7dmWYGctc1u/emTJzIEWPqOe74E8NgkMEzVI+i2N1Ne0c7mepMuIstOHhY6xJZdyKe8kIG8vnnN/LIQw9wwsxjcCeMY+jQYZHbQxAeG9Mvk6ExO/tKmu17dgKatRs3cuNfbmbenFOA6My7j15wAW2FttiOxnh59sR2SRoAUKoqsc3rQCIYP2FCuHs0ebxO1HzKmaM+ISvi7UEApNBVMDQ93CbHfL8m/xyqRyMzNp6VTDJW9FsOkRYvocUiYiS1MkE9a48Y25f51QqRGQxCkOmHWWn3FCl6cd06qBJs2LSJKRNyzJ3VyNxZjWg0l37pK7RuyNO6ZhWrVrdyx+13hM/xvHbkiLpQ+K01IfgK44jZEA4GZJWBiDJGLiivPoxWkF8CfR3s7FG0tihaWlaSm5Cj6Zx5zD/jfHLjDJMdbFKQZWVyMGYoaJ9CCI6cNJUjJ03l1OPPYNmyZSy/vZn8unzYtoRduPUbKZ9AA2riqAmMDq3XttuWljxdXb+ic6tKbKCJgyugAq4qdkirAKyKHdTi7oTAlQVwx/JHeab1Wa5fugyvXZGtGw/Apq3tZEbWoXuilW9ykA4YkoAp0uFgP21ajvPPn8+ChQvob5wV4f12UH8ZA5yy0agBDmMfq/NPs+rJ51h20595ZNXDjM0GrqIUYoQ0IQWkHUSHCNirTagBO0kl4lUl3FLEGJP+ryOXR3QdljMRyAgmtnPPns/Z8+czY1rOMB+J3MP655/jumXLwjMNJ46ZaEXPyqYvFU5Inuf18Y+ubVuP0op3vO1MHr63GV2lbUT3ARghypialKC1dTWqRzP5iCPp8Dr4zdLf8OGFH7Z50jSe1MQ73/EU1/76l4hMdGSLkDV0KUWwhS7JqFgpco+ObY6MxT9LFjAhAxN+HzRWQUmXIvdwrB32HNiTKMtNG9ZDqYQWAk0pbOeJ95W7H2MNs5xpDPGkFAxlKKmUSIB9pTVimGVoRFSzZlet+V1GmECreg9sLTzDVVddzZIlv+ayr/4H8+acYphVNLkpOXJTcjTNPZW2TW3h+ZZyRJ2Nf2VKNCwfjDDelXWx+o21zz4MXRJkxhnCIE8BYEqUs81WoaPAVVfmWXbjTZzxttN557vfTW5Krkz0b4XricUUxBttf+BLurDoogUsWHAWt972INdd93teaPPMbuM+4Kp8PDIgMtggUiUknqeQwqWtTfHvX/svctNv5P99+PwIaCX69cF8nBWrWAVgVewQVk7Re92aB5Y+yH8t/jZaVyGFi6iSaH0YSmvqRk4kXTOMzu7dCXBmFsR2kFYKK2BBdSmyE13ed+E/8Z53nsvYrBkU47FxEgmIW7m/rx+TQuL1KDbk89x43Z94+MkHef75LYwdO4qZxx1loqwjcF2J3mPSqJVh1LQNzoiOzjvr4zYR/U9CB2M+4p9aa/QOjTs2NuhjDugdP2EC9ePqUcUiFItka+sTupTBI4bym1//nr1V2p6Zp8O0jXPHsMXrCFksiE2GSjF27Dg8rwOAadMn46d8vIJKTGpduouUSCUZorjmyDrC1DbFzJlTkVLyq2t+xZwTGxk/6Yhw9+EHFizgmdVPsWrd4whpjrWRSEDFwJMFFdWR27e4fVfEEIWatCTTQiw9SXBrbkwFYRTKCM7aUW6inaTHjERXVSEFoZ4shu76naQjv5M9OicMKppsJ6UezaZCgULnZrK19WEy9G5t23qXOW4ocCfaY38APGUA16RJkxFCUFi7nvy6tSFTeF/zfTzz5NN0dW5jiDOcHe0Ra6zt4kAIbd2yKtGFPM8LD9aOxxGjrHwTzFqsXRstHZQzXdEuP5NRZc7zwfMK3HDz77nlzts45bgTOPOst9N00nyEZbAHGncOZd6LCne85EP//A5OO/1tLLt5KXfe+wj51ueokW4i/RHokpbl7TGxzWw+R8l6dqtOEIKsm0OpEt/65v/w1FPP8ulPLSI7Xb7i9FXsH9cqAKtih7RA6FkodPL5T32ZlzoUWldRI10zuUijtzKaB037thfIDB8V05DEmQUFwqwYx7iSxsbjuHDRh5jbNNm+C5JHnkWgow+aOsQYpzExme667VbueeSu0NU5adI4lFZsLBQM+BB2BT4Im59wGY0cIcMo2H0n8/IVfZLp6O+6/PcS0GNFMktS8OSTTwBw0x9uYlNhLVLW8eOf/C8nzDyGYOXdtr6NvVUmYrXSymhx7ESxsVAItV3hZCCs21Oa0AieV6D53maaTm8i3ZvGdf1wNa90iYzMJMEkkRssYHACFrGw2UNrTaHD47ply7j0S18BDJg7ctJUGhsbWbVuDVppUjJDu2onJTLGTRZzLwW6PYDDhg4OtTL0835EOdMSEVtBcynpEkJWg4r+LqVEOFb4bhlOp+eASa+tVxUHUQMxkZBoB6H2qgxspKoFXruH1n7UioWAlEmQlKkwj0p3kYpp8rBuLK/gGWG7O56T5s5FKY1X9Pj1lb+m0FFg69YtHHXU0bzUHTA3Xfag6xiIFTArN4s5cxppXdVKPr/OHk9T5v6NMZZBwwkZOuLtWsSSGbnf0AFIrEJrc9A1sWOBlCpw672KjVtf5K477uHMc86lcUZDGKT3lYZ7cMdHA8ZIV/CZzy/i9LfN59rf3swtt96WYBRNPcW0bfZVATjerYsMk7Xs10VUt7b9XXLTsuW0trbyTwvn876FC17mofAV+0e3CsCqGBCImKE/1KJ6qrjnV3dy/XV/5oV1CoTArclZwDI41GUFgtK60cPCyMomrpUK3TZKFBHso6npNBYsOI+m+ccm3tX3PNky6gHrZOyP4SLSJL343As2aObq4A6ElEZUH0za4WQduaGkFMm5w4KrV3tW3KE+E9uqwq1TMHbsOAqeZ9KRyaC0CjVTQdpmTTyOhmkN5O0OwIAp0BCKcxPxmVTM/SkEzz+/BW9nF0KYSN033XgT2WzW7FJzMwOmO2CSQBsXqnDsI82z717xCE2rW5g7qzFkMD9ywYU89fRqHn7yMXuncV926V6zI1P7eKoL182wvasLr3MzE8dMDJkGaQ/yhYiJMMcAZfpNX+D2yoiUPUOwzkZ414waOpysDY4auI93H9gb5iEAVwEQSmquBMTai5Cyj+auP81aSgiEcPq05ogp0jafmWhDQUxL5U6ciLepwIfe00TDlBxKK37+vZ/ieQWoMu3Fi2nHpMxYjaB5WwCYTmtqYuHCC5AfESx/qJl1T6+hpaXFgN+AmRS9ZlFl9XuuK9Haxtuyu1KJpV9pRS8lUy6yGk2PYeC0jjR21bZfSYmwtxcKBfL5PPfc+yDHHzeTM8+dT9MppyCle1CIVc5ux6+Dz1yDy5ezH+Z9/28+3/vud3l21UZbTTIqk2DME2ZhorSJX7ZbFyN9HwJRDVoI1q0tcO2SZazPe5w9f15i7HplgveXQb1X7O/CKgDrH95MZx9o1djakufKq67hxhvvYWymHum6hv3oUIaxUoVwYpU1AtUduD0UCPA6CkhXhpNQY8Ns3vu+8zj1jDm8nJ3Oca1DIP6WsZVnPBegWbrsRpYuvY5CocCOHdsZOXZULJccHPSUf/+6X/f9DDVFiZW8pquni7Vt6/GUCgXkUlYxefJ4ns3nUUJFWpvYkr2PIDvGrA0dOowX29oQwMRsFiCMKF9e/v3tkguF3NoPQRZC4L1Y4BfXXMOMy3MhgBFC8PnPf5ZnPnWxAYJEuqvOcEJLGWbG6wDfoeGEBoJQCFHcIet20yVS9oxFYuWbyLd11/UKwkj2op+4ykoruuLC9vL2R1Secc1XueZqoPo16dWIWNCnYJfhwdqHLU7QKbx248479ZQmAG5ednN4jFDwvD6aKWvhnkYNy5ffge7RnHLcKcyf28T8uU185IILaX6kmT/cfCOr86sZJ8egiATl0fmEdeG+FA1IoN3zqHNr0FpQ0l10tXWRGZMJ20IZkdun/QR9+55HHuSJZx/jxr/M4vx3vZvGk06y50X2w1+XE9kJsBWNF1IKGhqO4FfX/JTHWzZy7ZLf0dz8JFp7Jj/SMr86LmAPGNweC1Sr8ToMUDUuQ49rrrmWlc1P8P8VP8PM2UeSzda+QsF7BVz9o1gl0Og/vEWB8wAbhM8EALx88ZV8+9uXs2XzdmpHj2WwSOMXfbSGdDqNvz8K2uf7PrpHI0Qa3/ERjn2ygGLni9S7Y7hw0flceunFHH3ceDPoqhKOGHzw1DkOWmv8A0XEYenEJBVYoXMzd993Fz++4sf84Y/Xm12Mrsv+wQcQwgTHdIQwwTiFCZrYL8iKB6n8m1yDEE74aYKUOpEbzMSANME9RQbVuZ358+dHgRwdh/YOxT2P3GXjafmItAVTspqi3k86xryY4JLCBDtNm/cOFdWcecZpDKuu4a777gpbhEj3Vz5Beu0k5pv6mT1rBlOOOorm5vtQndvp3Fmks6ODaeNnMG3qpPB+t9bF63qJR1c/jayVoGG4SIXBLR3fBL5Mp9NcsPCjHDiwh2V/uhl/sGlfvmN+t0vvImXDY/gmaqtNjwkeiQ+OLU9HQJW/HwfHFG/VYI6oG8d55747bD/5QoF77r2HoiriCCj6PrXpNMVi0eZb4wQPDsCBELY5ORZgDlC/NpjnxGyWM5pOIy3Stowdrr1hKUoXzVP7ud/3fdJOGiEFflHzoQs/xAXvuQAf+MH3v8/mzW04KaPVivLrJO4XQqCKu6hNj0aj6VRFHmq+n8dWPcaU6VM4wq1HCEHuyBzveufZNM09g+pqgerspqiLCKBY9JHVAt1TpLNT4QiozbgUi5pMWqD9HgQOKSfF8PRwEwTWB3xtyyeWv1j52eJEFzXpdBpw2LJ5C8133MGGF19gp+piXP0E0kKEQU/tLZEFf3Si8SL8yo4vvg+Tpoxk9pyTGD/2cF7atg3V5aF9Ixnw8amtkZDy0b5PUReR6XSCmXUcQed2j2FSMDYzBq138eAjD7M+v46RI0dzeI2Lc0jcpKlwGv9YVqntigGxHToa8vkXuHf5vSxZcp0VSAt6lA6pdOP2MwJR0NRPGIevd6O6ldHUyPguK80nPv7PnPu+s8jljFtGqxKIqoMECY0s2vred6WutKL54YdZ+sc/0rriMVx3dBjuoeB5uK6NAxXXjPQnPOdvzVwld2tFu+CSzJBhbuwxKPZvhY15cvXZsHzccSNM+RwQSBnt5kL39MuIRNdm4liXX8f69S8wum4k2WyWfD4fbkToN30JpkhASZMvbKJpXhPj6upobr4fd6Rxk/3++iXMPH4G2Vh8rQ8sWMBDjz5C67N53LGmzZUzPjWyxqbVZ4dSjCzT5qSoitUnkUaKOONELL8x92LXLvbsLsXaF+wr7Q3dh9iWpuLlFf5S9MsUReXcz27LkHEL7o8xMoMoa499d7kFzJ3rupxxytsBoytcsfpxXJkJq6G8fvqt90AEYLWRw6sjbshTHq50wx2JCxdewIoVK3h85UruuW853qZtuO5o3BqTB9XuRe5mbeOmyUykL7PlHgn/Y/krb08yqi/jT03R0rKS1tbV3Np8D+efdT6NcxpxrVs3MOPSGxjVJNzkgDtG8KF/fgdHHzWVpX/4A4VCB60rVxnmNNCO7SlRN3aieb6n0Ghc6Ybasx4NKTkMrfeB0tzfvJqOl3o46cTj+Oin3487pjw9ce6tnJmu2N+7VQBWxYDIA9LakmfRRZ9DijRCSHs4sw53OBkthocQklHuKPZrn81tWwCjRxFC0L51E5mRKbK5o7joon+ioSFnzgy0Y035AbkHs/hgFAxOhc7NPHD3vdzafA/r8uuMdqVudOR2kBI0bGrbRN2Yumj3U8AMDRDf6Y37JPGZjOuUggMCBpnJqW3TZpgXlU92co7Da1z2VmmUdZ+qOFjr8zw7yVqsqbXmmY3PsHDmBbjuGAOwYn6y/uIIhbM6GlJ2tx+C1OChlKpKyCEuMiNZsfpx7lh+C59a9PHw/iMnTWXR//t/XP6t78fijEWTbQD0D2MfWptgproqSnfYKsJkRO7PePnFNVHBPQBSDqemblTsSTA8MwIppdGeSWndaTrMfzy/A8Xdir+/P+F7Sgi0X8Rsa7BPOxC0SwZuH1KgPMWij36E0XUj0WiuufYahvSaA6STcaj6b19hqI6CF/69YVoDvU60cHGly/L7l3PXHfeQqR3N+97/fs5uOpvzm87mEx/7OK2PPs51193ApsIGKGmoMpo+05+F2a2r2m1aqky6wzhx9C2fRPvUIb6S9vBoMCFDVreuZl1+HQ33z+K9Z/4Tp759bvTbg4CrsH7LBPlaaxoaszQ0fo3rl96FSEFr6yq0KlHj1jFRDg+F/1HA37g7U4flKKSktnoU+Wc3UnjeQ6kdzJ17EqeecWy4q1eIpD6rAq7+sawCsP7Rzc4d+fwLLF78bfKtz5mVpzLfebE4UsFA5doDmje/uJ3M8GF2m3OwEveYOKmO9yw4m09e/IFQREr8s1ehul/ecRPxFZ/q0Sy//UbuuPFWVrU+BqkqCwJFmLxAQyQETJQTQwarPH5P/PONYrLo8300mYe/R8AgbeJvkWJ16zOJ8nFrXWZMn85tLfcBJSBlYifFNT4xLVA5Q7anZHQ0ABOyWbS+w2qw+k9fkmkzrxyeGhq+r3f3AajR6L2mPVyz9FoOz47j/KazQzAw/5S3s/odz/Cnm/6MFrrP7sYOr4PC5gJSuuZoHq2N0Lgq9jvLSCUYIMJkJ9MrQGsj2hYZyfQJRyYaf6Qf6w2bqdKxA7VDzolXrsGKMVivRoOlVBe53HTmv/1s3Np6lt36J1a3rraHbQu03R45ELOmVFcYNNb0EwMUZp90HLkpOZMGyyg/2NLCrbfejMhkuOWmP5M7dhbnLVjAJLeOBecsYME5C3js6ae4467lPHz/I/SmTKgHUTIg2I2fSBDTwAkGKh8S4KpWpilqH62sRsp1QwavtXUlLS0rOeXWE3jn+9/D9CnTEfXZgeFKrF0AYEFOHKi/f+GZvHv+mfzfVUu4/g9/QOt2qkSGGtcw9kp75tDuamF3FJrG4Y7JEgBAzW6EcNHK447lzdyxfDkXbV7EwkXRTkMxpMJc/aNaBWD9I5sGpeDW28wOwdWtzyFSEhBm679QDBO17FbFcKUKdreggDoxKoiEFJ6T19R0MhddvIiGhiOihX/8hQioki9L4A5mxecpjxWtq7hj+XIT2FIpRCZDMOmZQdhOxGHE+S5KPdoIbsMVbDDKE36+mRgsuz0OYkxEFOHeMIDPe5vo8DzGhLvgBONzRyBaCJmQoOTizxHl1/a9QzOCdfk8ALlczkxqcaaLvunss6vO/q60bw9DRw6NsRGGxVi6dCmnNZ4WMg6Cat7zTwtYtfoRvG4VVo9AoIXZXda9bTvZ+ixHH30k9zzyIK50E8xawAXoeDriwu4y5iQES72QyYyIlZEJd2HKKHaeoiwLJhtrOBFTdKj2EzFLqTK2JZxsD8FgASxYcB5uvUt+Q56lf/xj5FYzBRDVez/pcWWd3Ryi0Xa3LxrOOnN+tO6RKdY//xwP3ttiY4GZe1tbV9NyXzPZ7ETOP/99TJhYT+7oGVz6pa/g/bNiResKbrn+zzzz/HqziaBkdxX2qCifcuByCuozAGDr214kU5NBui4OPp1240HAmAsBDz/5GPc88iANDQ1c9PGLaJzdEJ1qEGuPAWOV7A+WTRoMVEnzbyn50iWLOGfBOVxxxY9pbl4BWoUhaDQa1W3AYMCMex0eo6x2zbzXPMd1U3heO1ctuRalunj7e0+xYVUqzNU/qg366x9RsbeiaQ0Fr5OLL76Ef//mf9HW5pGdmLXuBInX4SGQFlwJO9gEQQOxK0+zelddHtOmufzoqm9y+RVfJ5c7Is7KB2+kbH9WmI5+02eh2/L7l/P97/03ly2+jObmO8wB0MJ8n5ZpNBFjZQgNZen9FBMnTIy0HaE2iQTIekM1WGVMVpDvIL2C6AzEuJtnfUchUU4mnIGwZwearJmDfsufL8Lnxv9eKLThdW5m+pTpJkYU9hDgA+UarJgmKfb3l3Z2ApAaPJQ9O/aExyEF71jdupqbl10fvk/IFCcceQxnzz0P1b4t/Ls+ENXTjp6dRns0YZz9XkVMFOazXFMXaJxizStkKgN2y7OhROI/27RpSxjpPjj82OyW04fQYJW3n3INVlSfpbL0aWIarPL2EQN1k7NZ5p9xJgDND99HPp+PHVulQiaxz3vtczzVHvY6KSUjqiUjaiTjxx+RKIfrli1jp/LIZrNorcL8yLo68vn1XHPNL1j89cV8+mOfY/lDzUgpOb/pbH76fz/nt//3Mz79kY8zPTcj4ZYM4+CVlU+YXgtCTfuGIyeMt21P0enZDQbKLJoMSDSAqz5bS2trK5dcejHvXfQBlt22LOb+T1oQVy3U1w2RUCUBndj5l80ezhVXfIvvf/tbTJ2WZdOmDWE7lja8C0Rx0vbrIsqWk6yRdG3bjfJKto85LFlyHV/6xH/w8AOtxA8pGGi8q9jfp1UA1t+p6b2qnz/aDwVX//hKLlr0OfL5PGOka91rVpiqtNFexTQS8a3+JlYOdO1oR9PJ57+4iCuvvoKz5p9IMBYdHFwRXsd/Fz8u5fHVrfz7v/0rl3xjMbfeexcBHSHCyPCCTlUkOLBVh+6e2MHMsYjxUkpKZQf9hit+ylbYf+PrID9heYfJi0XCt5O60opnVq2JlaIwAuAaidJd5nBurZGujCY7oi3ofVf2ZvLZvGUz2fos2ewEvB0KOcKu8AdMXwCiSuju3Wg0Rx83k6Ejh6KUxzh3jHXLmbZya/M9NuilsC4pOO9dC2iYc0LYvvROxeE1LvoAjM4Yt9aW9vZQl2PaZcaKm1OxdjlQ+cU0WOGkX84kgUgNYevWLSEwiJdPf4xgWB6J+oxpwOLlZdt5pMGKPe2ATZ/GHlQcoOMofZ+76GJkbS3eZo/m++4P66tPOuPMWix9UqSspsz87YWOAh//6AfDUB9gQMPD9z+CrrILqKAfaQNqZN1w25+6aO/2uOTSS7j4ki+EsVvHT5rKFz79Ob75ja8nykVZkBgsgMxB0yLoqQn3Kpj+HLZPialfGesn9ruiKprQL8B2r4PF31vMxZd8lftXPNxnlImfwBBv732QmAWq73rfHL73o+/xzcu+jFIe1UKgVMGcv9oLMlzIGYG9kMY9mhk9LKwHtMB1c+xSVfz7V67guiU30dr6Qp/xrq9V0Nffm1UA1t+ZxVdqWpX6fq9g6dJl/Pf3fo7nKbx2RZUZBgkmsfA5OhrMDxOOBTEarT22tm9gzpzpLLnqJ3zm4kXhgaixN/Wbrn7TbP+TUuIpxdVLfsGlX7mE396wNBqEY88JV8KJFXHwfYLYQFqq//lnN5qt/cIEqCxR6ocxeIOYq1g+QmYIwtW8KSMdYtRtO3ZETJctt5q6MQhSBlgLgVY9sfcElF1UUMH7Apag+Z4HUD2K6pRADO0NwVV/u78CJsc8x2frlnY0MMmto94djUCwXXUgRLSLq3llM9/50XfMpGvdb9lcHQvPWxilUwh29ijD7BC5VUImKQBTARNUpq0T8fwFubbtWHmGbVBKM2LECBI2ZH+yNfbH/PVTfq+FBis6WNoGU6UUatLmnTaPOXPmIBFc+csraW1tsYgwYAIH0NbF2xvR0kYpRW5ClmNmn5jI/upVT9De7UXZswxxAGoiMJcK66KlZSVLl15j8mHTMH7SVGSdm2jf5pkKpUomYr0FbxptQSV9fm+YL2jv7uq3/0QaOKOVS8s0ra0r+dQXP8aiiz/F+uef6zMCKaVjbFlsBRgfl+yfcrnDWbRoIUuWXEXdWBfQKM9D9SjadxhGUNaYPCjPM2y+CkpahItUrUB5mh9ecQ3f+Op/kc+/1Gd8TI6Louz7CuB6q1sFYP2dWXywEjKV6KfNzau46KJLuOKKqxg57HCqhcSty0adPGSooHbMMIbJNMNkGk8V2K42m4jOdAKar//n17jiZ5fT0JiNjVUJBwhxN5EYYOkWTQCaJb+/nos+dRE/vOonqB7N2LHjEivyKH/lzFP8+ziTIBLH4wRajRQp6jIT7Tl9byxzFSR4IKYkqBcORPl/ZvVTyXlBCGZOPTq8X/R5T3yaTTIdYFiLDS9sRFQLmuY1Eezy7KOdCZ4bZ3Iyw+nqKSIQ7OqJJr2wzu1rMzV13H/f/axe9UT4bIAF5y+goWFWrP1ZlmKXgSDj6uoGZvpi1FG51qYPw2M1S1JKslNzyTbYvZ+hQ4dF9+vIJRu8r7/yG7g9xsorxmAl+mlZOkPQJFJoZc6iPPvtZyOrJfnNBVauWokQgnHuGFvGOgbiyvuH7tM/pJTorl3MnXd6JG63abnzgbsiV+qQCLwGfdpTXWaDQcpuTLEA7L7mZrzOzthvFZR0CJaDdxjwmAl1bFopA3q1SoDS4H3K7uKbOGHiIdufKzMUuzvDcaZ1xUo+8aXPc/WSX+B1qrC8pRThOKWUjtx2iXFDR0y+hFxDlv/7v8v54sVfZExWorrMBh4EFDo8wDDFQuwP3Ynm+Qq0QMosYEJsrFtd4AsXfYUlVy0LGbvEOJBskYm2XLG3rlUA1lvcImwUzbjBoGouzMdfbljBdy7/Effec2fIVmWseyLoz7LGDXf+bG7bwnZvA7v1ZnJZlxoJz6y7i4ZpM7ht+TI+9/H39on5Uj7JBa6G+EDR37ps+f3LuejiL3DVb/6HfFs+yfD0tzIfiAGKMQlBAQgMe+F5Cq20ZTKMbizaJfbGabD6aoiSTEn4/V4VluPatjUUNhcSZThl2uSo5A+UlU9Y8v1riIb0CpTqBuDYGTMts1CK3T+wBitZ71BsLyKoit6pzbl0gVj/h1f/OHx3YJ/92GcTO0qFEKxaswqA0RZQJDROOnx0QgvWX/lFi4cI1GTr3UR7VPu2Q2mfBbFRewrfe4jyE+Xpi913SA1W2I8DFsT8u6FhFg0nNKB6FFf+8kob0kKa8zMRQMnU08E0WIjEM0VmOLOmHZdgtgqdm3l4RUvYX9VeBWhKuis2zVfF8q3sZ4l1hXXcccty08e0Zs26PPm2Qh/QEIB8ZcFaEM4lzpDF3dlBfwhikw3UfywWRpV6UbpErVsLKcGzzz7DD6/6CV+99Av85da78UIWGAs2RT+bbAJAHXcrwtis4AOLzuNzn/sU888+nYJXsC5DqBYmZI1SuwxYrLYLCiHQusey/rYLS0mHp/jG4sv5r2/8kHy+EC0SiLRiQVoq9vdhFYD1FreICIkzHhGT09pS4PLLr+SnP7iSjoLiqMknIsRw0NUoLxpChZDongD+mBWcsKsyT3n0UOSyy/6DJdddYdyBBxkDzGDfl96OYz4N5Ld4/OB/vsf3r/whLS0r0Rpq3bRZCduJrl+mIGCodP/fhwWjjcZFCKjP1ob6Mde6IA7KPPyNronlo1xDBITBHINJSoyQbN26HW9LIV7g5KZZBmuI6KOdipd6H2ajWjIoZVbdLQ+1IGtrjdDdRko/lAYLIUx0CGB4tSBdlw4cJWilqZVpqnQkas7n8yy759ZEHk+YeQwfXXghlEohMCh2dyMAt/bwRP0mREzlTFJZ+uI/D91evZBovFqzzeuA1GB7rmJsMXAQZvG10mAFgDFktCzjseCd5yOqBRvyee64/Y4E6GOIiM4s7Cf/CabH9mGtNblJWU44ZUYIygBaVq7E8wrh7wx4gVRc4xa6CeOLHnOs0e233x0G/Nz8vEewSSYanwRduhSWuWuDkRpAqSL3r20vQdrjRyxhJQxReYuoPWB2iAqRYrO3DQRMmjQZIQT33Xsv//qtL/P97/0nrRvy0bCg+45OB5MwSGm0WRdfchGfv2gRtfUuCJ8ebU6MCMBicBarFAIpq9mtOk1ebT6rhcB1s9x80x0s/up3+MsNK2J5KB9QKyDr78EqAOvvzOKTUGvrc1z+ne+w5KqlPLtxDVIORymFUvtCN1A4uWuNUh5ma/dgzGSi6VIeuWlj+On/fpvPfH7RQfp9kkErZ61UjFHSwLIbl3HJv1/ML37zK7YUOggmgU6vaA57tUvMco1NkikQic+45sis3I1IV2vN5kInSmmy2SwLL/iAPexX97sy/ltqsCjLXzjiVuno6/jvB5kzBB9/4qlEecu0JDvGRe9UIfsUll+ZhijBeFQZ0OF5XsgaHX9sQ8gQHVyDZWYrb68ivyFPTW0t1WJY+F6zEaGTene0YbHcaoQU/Ppnv+Wxp59KtIfzFryPbHYiW7duYU9JUyzbkKDt/2KvjYHUKH3E0hcyNcFkrPtOpEprdPdugsRE9VRKtKfXS4MF2KCcXSAM0H37aU00zm1EAL+45pqo3oTAlXXhAeRKdZUxV301WCGY0ZrTTj3DhLuw5imPu25dDiUb/0vYfIcJM8L2RLvEgkFhgEShrYC3XQEwbEjavPsACfd7kOOgHpQ24SLee/5Ce9A3tHe3I6TAlYZFD7WH/THZifxGdezag6iVVmg0U4+aAGhuvfcvXPS5i7j6yp9Q6NxsF6U6AbIGkjBE/chos750ySK+felXOWr6BBBOYpcvaNq3bkJUB6OepnbMKIKRr0oLupXZQJRf18G/fPZr/OnPd2KP5jTtUWkq9vdjFYD1FjdVNmEEg31Ly3P868X/SqFQYEJuInXjpuJ52xDV0q4wU3YKsvF+pFmFyRqJ0vtQXYrBopePfeb/cdWvr+aUtzUEpFJsh+LBaW0VGxylpf+XP9TMwkULWfzdxeGWcyEF0nVNGqTZWh4XNvenKelPw6QtExCu7EsgegWiV3BS40lc8YMrWL50GQsXXsAYd0wCXL55NFjWqkVUqvHvD5h62rRhfaLuXdfl6KNnJqohYqCS1E8fpqzK/NuE5hDMnDEzrN9DarBGSFSXMgEnh6c5vHo0utQbuYCAIvtIiRTtnnFDPrH2Ce64a3n4eq00rpQs/MA/M6luMnv1rqgYhg017xliBdHSMhoRekowmf1p2AJGVVNiSHhsTlT80UHS8XYVi4P1OmqwglAGUmTQSpPL5Th7/nwkgpUrnqC1dXUYIDQAmUEEfMPcxOuln/ZlQUhuQpbjT56dSEPr6laeeebpkK007jMTXy4Aq1KmEnUZMqlB+6gWrG81u1r9YftMv9+pwgWckNWkMMdtGUCoQENDw0n8y8UXc8N1t3DRpz/FjGk548JXiiDUihgi+2rM+tEQBrhbqbjmEDpVJ7WuYWSV8vjh1T9g8be/xf0rHo7VQAI79rFoHIp+2zT/WP7vhz/g3We9HSmG43V5po9KSWZoCt2jQoa1s3sLUtjgzFoRBHHWWuBmXL71ve/xvf/9KXcsf9S2hwpz9fdkFYD1Fjdpe364+0/BFy76KgsXfph9ugrdk6KjoOjRJgKx6ugyZwiKajtIlcygbZfgqsdDa8UxDVku/95lfP3rn0XKiEkCHYsf03cwSOwGig2KrRvy/Pt3F3PJpZeQL+TtvFgK15GB3iJ+9l70vL4aoATjI+j3e6oEGely8de+ymWXXsb8uU20bsjzi5/+jJUtKxEjZJIBeFNosIKCjJVnXHO2V4GAJ559GlWMxL0CmHnicRZspPrcd1ANkTTXPSWN6lHU149jx47tUeiAATRHAHqnQgwRlPwSstq0i0gkH7CJPQhRTcamZ9KkyfziN7/iL7febdqJff+iD76f3LHTIDWYfV17AejZvSfyg9tsGLdLXwYwcAPGy82kx7iYpMwwsi5YYCTLuU/71SUQvQfXYJW3R0GyPXFoDZbSRhdoXHG9zGuax+xZjXg9ij/cdD1bt26x7mzbflQUgiNyrw3Q/gPNlBC4Eycwe1ZDwm3ZtmkznrfNAhAVK4VYe1MG1Kn2rvB98fL1vBdZve5Jc5YfQZyoaGxQngqHCSFSYciGlpaVLL/9dgAu+sin+e9v/4gL3//BJPu9V0XQdgAmC7ChSYhpMWUoB9jsbQvbuOu6tLTczxe+9lm+etlXeWh1i03XwONruNEh6Ge2y0o3xTe/+0W+fcViGhsbUFrRG3OhBsFHg7FN9RhwhWXeRMAv6jR33vkg31n8PzzUvDHBZlXsrW8VgPV3YlIKCmsVl1yymNWt6xgjs3buloBEIFHdgMggRHUYdmGYrLUMCQS09oLz5vG9Hy3m+BNzmL/Gvz+4XiHBHNjPH/zP97j4yxdzz33NdvAxQSIFVTFtTbCijw6wDZ4niFam8c8gXUIHA6H5VO27yE3I8emLPs6VV1/FwgUXkKvPcv+Kh7noY4v4xW9+xeTchEirFIx1fTQ1B9PcvIZMVsiAJJktDeHBvCASZQuwecvmxN/cTMbGBwrAqSp7XmzlH0wa0kRbl1KSz69DbVNMyeU47rjjzQ5ME5AorPeImbGPHSFhr2Zk9YjI6ZISqPYuM9EFehnVY+pXyPCst2W3Xhe5joXAU4pLvvw15OEuz3ubzO9r7LmBe7WJQWQXA8GusACkJsq3rD4D/6Bu72L2MceFkcqDNjp4xNAof3byliJlgWGQUZLtbwBNW9ReIjAQ3yEXf1zPbvMpD3dRXYbFumDBBQA0330PLS0rGTt2XNSvAjBcxrgFOr14/Qb1ZtKlOL3xlHBi1xgg9Ls/3IA7cTxej7bHXUW6JtPvZBi9nFTEZCXc3BmHDS9sBAwYNgJy826zWEohQiwc7S7VWnHFFT/ikq9+Fc/zyE3J8eUvfZ4ff/9/mXfaPESv1QgKwZ4uHYFibfM5REZgem8EthPjj9KWkTMlHqUb7r/vfr781Uu4sfn2mAg+Oa6VbxyK/h2+jrlNk7nq6iv43Jc/QbfyQBitVbAjUQgZsq7Rc1Q4nkoh8TvNwvjbi39Aa2seKHcVDvTvir3ZrQKw3iI2IKixf25evorvfPc73LhsOWhz6jtI0CIxCWA/d6siWim2q81oNF57gQkTXP71K1/iksu+Ri6XLXMHQIBEDqZXULGJ6/HVLXzgoo9w7c2/p1AoEAp67bEvcQ1NqJ3pj6GKa2tizIwQSSZDKQUlzcc/9Sku/+/L+dSij5N1XXZrE+eo3dsWakM25tclGIfkCjjS1MQ1N+VMVAKU/TVMFsnJPSoHuzKPa4Bs/bV3t9N8zwOJsq8b45qJNQQtskyjRLK8g/qV1aYNeB4tj6/ArZZksxNsfSoASkF8pjL3jN6pGFEtOWzoYQgEXT1F++6UORQYwnwErSZwiz3zzHp+fc0vwvJ1pSRbn+XTH7yQwiYPr1ORzWbJum44YQXJTuwyizNYfbRtKsGglPbt6dOvgnsj8J5kovo8N9bxEton+rafkB2mDxFHbwoOWKmZ7lF89AMXIjLmqJnld90ZujYhNvn30x7Nf6V+3KICz1M0NDQy58RGgqcJYNmfb2Znr6nzRPdOtDvsjlTjgp6Wm2X6d4xkEiJFS+tKFi5cyBU//zHK88IyqHdHExWbQsqUEXwTsYstLStRRRW2k5kzj+Gyb1zGdy//T849/Uw8z2MQpYQbFwg3JAgsg2WfEJSHUqXY4iTGBNt8Bu7WT33yk3z/e//JQ6tb4k7DpJs1aHhlFrFZcOGF5/LJixaBcOiJsWie50WgNVYvYb2qElpDumYchcImFi26mN/96s6wgHXY/+OVVLG3ilUA1lvEykGNjvXa/7l8CZdcchkrW1aTsSLWSPAb3mAGuRphRaCK+gnjwkH/vPfO52uXfYkP/fM7yrYwi9h/0eQSnzjCV2CFr57H1Vf+hEu/sZjVratBg+vKcBIThNKZBAMR5LOcySEckJNMBRpq3drw91JKjj/+BN757neTrc+y9MZlfO3r3+Qvf/4TYEW4mYz9rUt8rIuYpGASL2OSDsY8/bVMFgNfJ5kTawcEqWrB4089mSj/Ma7LtOnT6OrpirWbKD/x8g4rQAO6KkzXuifXA3BsbmYE8oCMyFiQlKwngJ09im1d5p01ssYwDhmJ6unLfAUARkqJ1+1xX/NDtG7IxzQ2RvB++pw5QJHRtePLNECx/hAyKlH9JerTPjFgEnSVOc4n3p82dxRoaVlpmBEVgHesJrEvM5XsF301Qf2Vt9b2LMJUwDRF0+SglAGpc2bN5rzz34esliy//XZaWlbGXG3x/sAA7TGV7IghGIbZxxzH+ElTE7340UdXoNpeDCOih7kaYa8D0GLZoUWLPsJll17GWaedlWS6hkhAkC+sRSnF5Nw0A3KUZrO3LaqvwC0mokWa0l2ce/qZZO2hzYGbUSCYN+cU/uVLX+Dy//xPGk9rCoHTuOyYxBioiTFYYXoiN3WQ33KNXVCvkyZN5k9/+jNf/uolfOeqH1Lo3BymLxpjRdTwyltBALKk4EuXLGLJVT+hsfE4THBVj1yujoDxFNWSAASma8YBktoJ9WgN6zetAYwb81vf/C8+/IFFFNaq8PkH04lV7M1rFYD1FrA4kPFeVEA0UFy++EquX7qMds+zUcvjNL+0q7me0JWwqX0tQhgXy+aOZ5AS3vfec/jqVy6msXFqn45cruGxTw5dHypgjuy3yx9qZvHl3+Ca667F8wrm71KEOhLDKCRX/AlGqh8mh7LfRddGyKqVDYaoNU88+zQ/+8nVfOniL7L4u4v55dKfc911v+f+FQ/zrnPP4H3vfo85z9AK7wdirvpoaeLMVXm6y75/5dfljFZZ+cTrQ2kYFKUhHuldSpeJ2SyZ6kz4fTw/iV1xITNTCplFKSVr1z0LwIQpU3BdNwIPlk1RqsuCa9sKBOiuLh5fuRKAmVOPDsM+xO8LWo1hnQhBVqGtwC033xxhPczfP/m5T+HW1vPi5vVRPYiobfdfnsTy1U87LpUo7duTcLKkh0k0pXCTh+k3sck7/rwYsdOvJit0d/fVZCXvMn+vKhkGSwjBeQveh+u6eJ7HsmU3Re0/eE/YH0jmNzYWBO0jBJvanGQw+8QTY+0EtFJMmzaZ7PQjTXuygAiAnaZNqZeMG3fr1i1ks1kaZ8/BrXdp29SG0qWQMVM726271rgQt6sOKwHAMFYx5kjbBAhhBO9SpGg65SzjssUIGbRWLFl6DUuW/QGZTjP/3HO54oof8amLPoWUko35Nrq6gwWEXZwNibWzQXG3cGxJGGOqE+1ZK2TdaJRSXH3V1Vz0sY/zl1vvDtt9R5zhG2BMjtdzQ2OWS776ed733veQzU4kv3at7UeKgj1DVNZIOts2g9Z0dmxHSkndyDoCjZ0QkqdaC3zq0xeTb/VCfBdvSgOlq2JvLjts8eLFi9/oRFTs4OY4DlprHMchXWMGWd+H//jmN1n661uoFpLR6dGozp0IkaZY9NE4yGFpdBU4wsfHx3F8Ro8ebcMxdDIhW8/FF3+WCz66gNGuE3mNyt5tzAecxHcaTdoxvb+zR/G7a6/lql/9jNZ8KzKdAiFwcMDXaHy0LlErM/gAvh+uLH0NQjgRM+SDgxMxWb6DE/ve9x0QDr72qZWSQWIotXI4exmE9jWbCnnaOztJH+aQOXwE3vZOij27mXvGaUw9cjLNDzyC6vKhChz7HDPo2k8/+Ynv48SYJ9/3wxEv8ftXfW3z7/d/7Rd9HGHL3gHHd8BJIRyHGcfO4Ai3HseUNO2qk4cfepi0cPrkI0o/IBzQmnRtGl/vt3fDAR9OO/ud1ErJQy0P0el14uPb+zSOk4JY+tJCovfv5oiJkzmz6Uxe2uHR8ugD+A6khWPao69JCwffMa3I1+bMOe2bNv3s6rXMPHo6U8YfgWNbWv3IWnygc0cnDzXfTXGHgsGOmVN93zwnkb+AOUrjaz/BZPm+T1o4qN09vPOM+TQ0HBXmVx/QLPnVb5G1kqIqkhYORXyE47BLlxguUsSKK2wPQfoT9RWUr46nR4CvmTIlR+PsE0gPHWHy6Dj8askSisUijccfy8f+5ZPgwPK7b2f58juQUlIsdiLSadMfEu0jer7v+1E5aI1IC4QjcBwfrYuc3HAqX/jkRaRtx3Zsn2s84UQa585FjqohnU6zp6uHjg4P4QhwIO2kcXodqoYMYtGij9B08mncsOyPLF16HSKdorZ2NMViEccZHC0KfI3vQ9oZjJSSQf4gO2T4OI4BTzKdRvs+6Crmzp3HZz/zWTMe2LQ1t7Sw+GuXcPPtt/HwykfZX9TMbjiG02afSsPs2dSMrKFtQ5v5vQBnSBoxTOAMciju1gjbT/r0V9tegn7kOE5YbqpTkU6nDau6vZMH778TtWsPI0aPYsoRWdNOtDb3O9H9wSgY5M8sQIq44yWnn3U8NelRPL9pI1s2b8bxQda6ONh0pkeDX0W6Js2LXgfDh40gXS0o7tZo32fUaEmH10lzczMvbO1g1rQTSUtT544D6XT6jZ6WKvYyrAKw3uQWACvHcdCqhCMG89Ddq5gzZy4dbdtJOxl6ij5K7cVxBI6TDicB3WM6a+0wibfdY9fOLlKpHoRwaGjI8R/f/jfmnT4jNhlE7zVbnuOAygnT4zs+Dj6OXWGvy6/hB1f8kCXX/halFG5tHZ7aBroHJy3ADmbp9HB8NFr7+FojnAAEOIlBOgRX8WvfrOB9X8dnO7YXt5NyqnipsxuoMmEfHIfOYhfO4Co7AWm8TVsQw4cx98R5OOIwHrj7fvbj4FeVMSHxycpeOzYd8e99u5z0+/n9K762+RPhe6JrHPAxk6jjm1J3BBSLXeBXMcGtZ3bDcWEtbe/eziP3NdPZXTTFFHtflF7HpF+A7+837yiayaNnt+btp72NcZMn09x8F2ue24hIOdF9Ibb0EQiKxSJCpJkxfTrz5jaRX7+Whx551IKMNBqNX/TR2kxuvu+H7cG0KgdVVLRv7+DMM85GOAb66KCa9/o8tnIla9eug8GH4eDg41OixGAGx8rfgKo4uAquBeD7DqIXzjjjHBqmzwjLq7B1K0uvX2omPn8XPlUIxzxvsBiMr03T922CfO3jhPkvrz+SYM9e4zu4rkvT2+aFAKuoNQ80301bYSOf+tTnaJzRgNfpsfib34pN5kH7C9p/UH8xRq1YIp0eHn7n+Gas8LxOHAeOO2E2p8xtomhn5k3PP8ddzQ/y+KqnmH380TTOPoGmM85k4sQsw50R+P4+fO3T2dlOsbiTD3zwA3xk4UdBwB+uW8q6/DrjlrdpFEMk/m6Nk3ZIp9NmvBKCncUdFnA5+BZ4mYJ0UMUuJmTr+cpnv8qEMWPwMW2+dUOeXyz5OZ3d3YwefThKKe5uvo3HWp9my3aPptNP49TZp+KIw1iz4Rk6N3dyoOhThQ+HOZjYqNE74/0zAbIcx7JBDo4DIm36Hb79PiV4Pr+Wu+9cztENxzGspoa0EPiO6TdOLJ4ZvUXALNYIGF1tnjvtqPHMzDXQ2bmDTq8LHFCdnTiOID1M4Ff5dG7vZPzYsRT3F1HbizhpQTotbbwsiV/0efrp5xhEFdNmzKCCq95aVgFYb3KLd2ZHDOaqK5by/335P5g543h8P0WV7+D7Du64CezZvS8cQOSoGrZ4nQyvHoLuUbj1tfT0dIOAiy76IN+8/Mu4bo0ZEGMruwDQxcFVsGoC8B3f6nAclFb8+YY/84XFXyW/Zh1u1sURDp1qm3EZ2AF3l78rnAx93zxQSGFXy06MydEJTUs5k+VbpsCPlM4MZjCOY1wUvm8Gu6Iu4jhVOFU+aSnZUdyNSA3G9+GM+e9Cpoez+slWOpVCDI6YAXwnnMwSzJWvB2CC/lrmyo/yPQCT5VjGKmAwpEjjYxiAYrHIhIlHcPzsxjCI5RDhcPfDD1Hc1gmDicBhgvmLmJaSX2KwPxiRFiFJWTuihqYTTmTNs2t54YVNlsGymMURaHxTd37AoBQ5sfEU5sw+lpYnn+Chh+5ByLStB4ei3oUjBuM4ZqXvO+Z+3/dJS8M4dahunMG95BpmIjBslwOItMM9dz3Ii5s3wuDBOGkH3/EZ7AwGx6anjDnyA+bKgiAw5Vrs8bnwwws5wq037Rpo37KVu+67y+x886uSTGmCCUv3w3Q6ZfWVZK4iMF6kvj5L44mn4AYaJ8dh9ao1DB8+lEWf+DBi6Aj+dP313H37rThUwWDbB/14+08+39c+TnowDk7YrtLCnISgtU99fZb/7+IvUz+yNgSudz3SzBX//T3uvuc2NmzZzJqn1pJJZ5h3wknMPW0ec0+dy4xjZ3BW07n88yc+xqlvO4v6kZLHVz/ONdf8Gt/x7Q43y+72Ovg9Gkc4FItFSpSo8o0kwXHSOL5vlmI2/YbRruJjiz7OWW9vwscx5ek4/GLJr7hl2XL2V/mkpcNL3g5ct562QhuPr3mCDfn1NDTMZO6J8zj+6OPYy1627tjOns4ig0dErlLf779/+r4du3zDfvk+FvzZvDiGKVSdCr8KnBTc+Me/UNyzk6nHHY10LMgixuVXCagS6L1F/P0a57A0jh8NmG695J3z57GfwbQ0N+Ok08hhaVR30S460xR3FxGOkXA4voMuahyRplgsgm3fjz3+OGta19A09wxEGgqFTqQc+kZPTxU7hFU0WG8R0xp+8pM/ccUVV5GRLkppur1oK3Cxe7fRMdQY3dXmti3UjR5lBmcpKGzKMyHr8t3Lv87HL1oY02kRaoniO2cScXHibkN73/rnn+Nb3/xPvn751wGQrsTz2lGqC9ets2k2y/gUUdBGQSRI7hPHJxB4x0Q0CY1L8Mz4rsIwWZFWJa5J6VSdRgsCNDffz7LfX49bn+Xss8/ggA7uim/b7283X/8arEgz9vppsIJdj0HZB7v6Avfqhk2bUMXO8O+udJk8dnxYcQkNT6BRipVTVcBc2oJU7dtY+cBaAKZMnEpaOlYzUwrrLF63Qgh27NhNsbsbEHSFejwR/k7KTKhfUqorfI55rgp1SUv/cB3eZi+mVTdlUTMiE4YJCKQ2pdhZicnyDJqHDkEhCAMKSqWw7IJ3PLPxGZRSeMqLNFfBu2NUVPluwn7r6yAarJJOMsJaa7KTxpoI9rX15DfkuWbptYhMKhLD66AM+s9ffN9J1F912NeOP2pmeO6i0hqF5uk1T6N6NCKVYfmNt/CbX/+ef/3y5/nYZz7BXbfejeu6zJ/bxKlvn8sJM4/BrZUAbHjmBTyrqwvE/4DRYLnRbr0UKaP9xOwcVLpko7XrsN6zY1ya5p4WDi1SCPKbCzz06CPsrTLv2Oxtw3XdMIQIGpqb7+DyH3yfwuYCR86cymXfuIzG42YxNCPsGaMxLRllG0pi9Vqu0TNBbKNNO/JwNy435Te//j1f+MIXbIDSsn18MQV6FB+wzAR86qLzuGrJFWQnuXjdVlclBRoV1acm1h8EUri2/7hI6dJ8Xwvf+OblKA+y2Voq9ua3CsB6E1gUGT3+x2gEyLd63HXLCn7yg58jkAjh0qMEJjaMMIeMYsdbE24oPFvMHLLrcd575/Pdyxczr+lE872A+Lar8o0yicN3wySZwerG5tv5xKc/yT2P3IV03eBbhEghZcYM9iJ2byjS1ImBS0MocDVpEiHICp7Z2HASl/zrv3Lhuz8YimQhGhQFmOjmCOJHxAhZA0CtrLXCUUD0suTG36M6N3PWO9/HUblcqKOKAEEg0JU2aGI/uwcZeLfYa72bUMpMFLFdRLufpBQgYF1+HUoVkUKGIGvWMTPNJF0q240Z+oGjSTuIOxamJzM8agRD9lPUPlprXLeOEqVwsovaA4wcOYwt7e3kN+Q5dc4chE2LFBHIEqalhs8pEcVECiabwlaPK395ZQK4AAwadiA6p1AQiw4elX/wHttsEoJ4U58CUtHOssC627fbv4moLQhBSZdCcBq8p8/uRPqv//LdqP2FNRFCkJs2nQXnzwfgql9caf8uIQwTMPDzk7slo3rWduiQ1ZJT556SONPP2+zx8IoWRC8ICVIOZ6QUeF47TzzxGP/5vUv57Gc+wf0rHo7ei9ndt+zOPyeAHhAGBQ6F9fF02jKSMkNR+2HIBNELZ89/J9l612x6sLV3w/XXUygUwo0Vpt0bcOWpAMTZAKX33G4ACIKLPv5pstlsKBCXrkykr2+/jTYKhNd7dWLw0zYERIDVRtZJ1uXX8dXL/p1fL/kFhc7NFqTrcIdhAlyFz4qhOKCxKccV/72YxsYcGg+tPaoFdO1oxwTzM+NOfHEiYsF+RUpw/73NfOObl/OXG1bQn5VvqqjYG2sVF+EbbhrnsEDaG/xnXAM45rDmCz9+EbfffJ/pbL5jB1YZusxe9DoYfNggOyh0GreLX6Soi3SpAh/60Hn880UfYUbDOCKPY4wn2BukQaD3KpzDIC5oD3aErSls4N8v/Ro3/uV6Ors7KRZ946aJCKV+NDCUaVjMkwOtUWdxl9Fm+b7ZoaZ6qJW11Na6fO7T/8KFH/wgU6bnOPnUU5gxJUfrU610eh5iWBpRZfRJxd1dIVhwHOjSJXqURtRKXvJ2kJYplCohZQbvhc3s27eXc98xn9q6WpYuW4YcnraCXQeZzlBURSPgdmLuu4SGKpnf11ODdchrrak/YhwzZkwn7ViBhtNL8113o3q0cSfa3xu9cUwYDmi/iNb7cNhvNHy+w5G5LOfOn8+a9Wt56IFHjPvHL1LcXqTKBodNO1Z87QRBEatY8O4FjJ1Qzw03XGu0R46DX/SRtRLf13TpXexWRVLpFIOdwaH7F9+63apgy+YtZCfWk52SC1vgbbfdysqnVlFXN5ai9vF1D11aU4WDcBzSw2tRahuOMxiwu9Q8j7QQpIWgqDVbX+ggkxnJOWfP5wi3PtQkNT/YzLPr1oY6R1XsQpAy+bRuzMANaYovkGTHtYMH12D5QMpJ8b53v9u4frQi7Qiy44/AweGh1S385trfhXG9nLQwSjPf71dDZ15g+llR7QIGUyzuwnEGG3fyPp9Zs2bykUWfxBEi3Diw/F4joHdSgmJRk84I8IPgvhp/v8PaZ5+hw/OonzSWSW49SmtaHm7mhmXLrH4uki0EJwY4A+Q/SJ8QKTo7tyGcFDNzM/jsv1xMbdqwXGkclt+/nN9c9wfjErMaO8e65/2iD05VYvffPt9nyoTJjBszBjmylprBkqefe4pisYguanyMBiudHh7uYkxoJkONp9W2xTSd0ThlBq5Aq6g6FcVikc3eVja92IaPz8zs9GgU19hNIHEHYoyxLBr9rBwtaDxpNoMOc7jvnjvZc2AfE8ePR2ufYlGZcV84FNVuHMdhWDrNPv8AxU6FTEt8HFpXtXDbbXdw+MgjOObYyXaMNgypY+eNQOpRsTfWKgzWm8CiOC5mnR+Ak5bmPF+9ZDE7tmzFrckihGSUrAcEh1l3g9KaI6ccYWlms+JTQXgEAT/5yQ/50he/SC53eNnqJvIvBLFsQMf+TcgkCSm5f8XDXPL/XczDTz4WrsxdVyZ3S8VW1uEqLlxpy2hlT7BSJzygVQqJoIr6bC0LL/gAl37tEhae+16ytfW41RKJoGluE0t+sZQPXbAQtVMZ4DdEhsxZ8MLxcjT17mh7BEkVaZFGGBUqQgpuvacZr1PRNLeJBeeche5SiN7k6jzBUCSYpmR+X+84WC8nTtbadflQuwYwwc0ipWtCAIQMpQgZMIgdYyRM+aWlAWd7ShrVsRcN1I00rpLgwN+6MXUheDFhDLRl06RZeQsHWS1RyoTACJjDIDRDihTCHoMUumFtmxHCuJmVUlzzhz/w4vPPRcxmTXSAdNAqJ9ZlbcBSUO1edC6fUia9wXfKTPxjx46jrsYlPUyG+ddaMzw11JRTrymbene0ORtTiAEZkPBT91c/Zcxm2Jtg146d1kUuo74P3L58eRg6xBBSGiElKnbgdPK9EZPlunWWJUtFzE2PZuKUI3GDA9NtqTU3N4fjQpAoXWVdYylwx0ikHM6K1Y/TucULGebbm+8L0xCEWIjc+wPnHw2u7ZdSmM+P/POFuJb1Ds6EXHb77RQKhShdFuzYFhZjYU17Xtmyko0vrA+HlxNOmc3xR82M1U9snIuXV1n/6a88+/xe2v5yuBu2z5tuvImrr7qaH135k8RrggzovaoPkyRkdHyUO1rypUsW8dMl36O+3rXBXoM+amrLHWMY+N3KBO51x7hhrlw3S0a6/Pxnv+d/Ll9i0icFSsXqtcJkvSmsArDeYNN7Y6Am1ilaWwosvuS/aCt4TJp8IrrHnFk2uNdH6x62e9vDQWBzxxZzkwVZhmqGK674BqeeMQfpRq6D8L1lw395h1RaIRAUOjfzw6t+yDcW/zv5tgLBQGCkBzpaqetgciCm9Ymuy+NMhVogpdG6xDBZzUcWfYpLv3gpF33k08yd1RjersEeZ6HJ1kr+9auXcPl//AcNDQ3s6VCR2xAz+W/2tlHURRLBFwMXgpCwV3P1//4vABdecEGoeZHVwhzjIu0gG5ZLUmMTz+/fIg7WgNfCuDR7ShqvR4UaFykEo0YNZ2gqAGEx0GgnxoSWCk2nV0R3dTEoBUedMCHmyRUIqlCqRDrQEIlqEBhtTcm4fXSXEVYr5VlQpcNje4KJOZjM4no/rUtROduJeXXran7y21+adojmyGnTzJExIkqRLimU154ACwLB5Nw0ctnpzMrNIpvNksvlzLt7BafMOxmZNq7fADzU1BzO0JTA87ahlGJzoRPPa7fpS5Vp7kRyMdGnPgbWgHlegY5dO4JuCrZN3958O0+sajV/jwMipRFUHbL9BKyXkRaZuFWu63LqnFNi6YOWh1p4fm1bcuyxfVlVaZTS6CogZUFIrzn9YP3zz7FyxcqEBk2WHYQ9UP4RZgEYxGs7dtoMmubNj9zTQrL8/uXk8+sQvb2GoVfK9NVQs1UK0xrHTd3bTCwsr8csKqdOnZboT0E5xjV0ie8T7T+uadPR+0UksdI7VWwoEeTzef607Bb+/buLyW8uxMZNbRd9IlHS4b+0Dl357zr3DH7w7cVMnebSpTzGuIJquyDxur1goDT9pScaT4dXj0NgxqrfLFnK/1y+BK9DI6WJkxgseir2xluFQ3yDLdQSCYHWvQgBra0FvvGNy8lveoFs3XhzYCp2QOvRCNHLMFnLbtVpVv7VEtWjzOSFZtq0LF+77Es0Nk4FosElWI0B4SAEkWA6/lspJA+tbuHG6/7En277IyBws65lCDzDEChlzyqLDV7h4CT6/XsCVGDAlRAphg9KceqcOcyd1cjyh5p5/NFHGT1yJB9ZdKHR7iQ0YYKF576X3LSjueXmm7nh+j+jNm3DnTge182Gx1MER7J0qqLRchS8kOW58YE/c+7qdzB7ViPzTpvHyntXmsmlikjbYlfMCY2SiIMbBs7fK/rkVV8jUhQKbXgvesgp2bBeTzzxJB58+DGGljFnkf8mqv1aWYuvHVSpRG5CLpycW1tXJdiTTlU0bUOaqO7PPd/G2LHj2NGlDZvpCISUTMvNYnXrylBw3Fejgw0Oqax7yoB5T7UjRQaNZuWKlRQ2F3DrXWqkhCGC9o5N1NXUhYsDaQGQsCJ2ITRXfXtpwqUmZZpVa56mp6uH3MwcWddFxXJ/9Mwc73v/e+jqNABr49YXLciWaM9Duq5hSkMtVgRi1YD1E7UPwygbELR/jwEtyt4vhOCmZcvIF9aGQTlrZRrlbUNI20f7aS/xfmX6bCl08wGcctwJnDTnFLbr/Yyy5f7gw83s7FGG6bDv6VSd9vklXNfUg7JVb5RWAACAAElEQVR1VT1sKBrNw089ged5BizHtIC1wtwfHmDcp/9H/SjQar3/ox9Kap+05o/X/YmtmzyGZjKhpinkoARhHQflKKUED0pV+9CAW21cjae/7W1cc80vrAMgYNSiT8r7T5zZ1X2/j3Xw2Pem3QrbEF7qUfzyd0vZ3tXFBee9n1lzjo90h8FmnaDArMWBT4fn0diU49/Ev7FkyW9pXv4gIBjjSqp0VI4ytgh2a1w2d2yxukiXXjQ/u2oJxb27+frXP4s7Pnp+xd54qwCsN4GZQUgjZYrm5atYvPi7aAVuxqXg7cKVknTNKHy9H6/DQ0pJqrqX7docxqt6FKDRosi8xuP52iUX42brYs83QnrDlAUUU7DCS+g7wwHp9ub7WLp0Kffdey9jx5rdiCrcRWQ6v3QN4AoZHugzyOrY4EXwfeBWQIRuq/zWAg+uWEHzPQ9wy01/xvO2IeVwJkysp2leUwIQBv9qmJIj+5ksU6ZNZukf/4i3yUP1qFAoqzwVZi5gVIzbJ0VXdxfX/uEPzJjVwBc/+y8svHclO9oVI6VEVelwMRsxdnEmI6ax+auYq3KG6pV9GnYI8l6BlsdX0DAlFz4/mHBUUP4qtpIHqNKIagNAq8UwOlUHQqSYPu0oZk0/nvzmAvetfCgE0yEAtwwDWnPyyaeguxTjjhrPiSeeZFyFCC679DJaVz8R1tfSP/6RRx55mLFjx4V1r3aqsN1p3WvEyQqU7sKtm0hhY4Ebrr+ej3/2k6ScFKNGVsPeunDiDnerKg1DBJJo8hI2wKkYnkZtU5zWdFqC1Qh6AcAJM4/hhJnHmDaiNarYyb6de9h94ACta1axZMmvE+01aD/BJN0vwxhvH0qZ3WKejt5vQe+ada20tK6k1/6+RImiFiFz1ndR0pfRxC4EbEkydOgwTjilEQGo7n0gDsNTigfvbQnd4GhNUQf9oiscJLTWlKpK5LI5JtZPNMxXS0v4CsOCmwVRpyqaBSExhrcs/xGzmGLeafM4u+ns2OgD1y+7nmeeWc/eKs2gEPSYH2gVbKjowZw2YMcdpaG0jyHdqdiIAMNHHh4uQImKIxKiDzT+6P7SH1+MRCOOlCLmGjflIEcKli+/g/WFPJ/Y8Unmv/3t4cYCk4Q40Irn3hxtpZSmsXEqUv4Lsnooy++4nx6tAImQIgS8QcGobnsAux2gejAu5z//+XbkkFret/A8xmYD0P9qZ6SKvVZWAVhvBtNm0P3LDSv472//n6XVTcfJjnFRPQrVscX8TpqVf6C30mi6dnThjs3w6UUf5SOLziPWv83De3Vsl0sZUBGwXe/nMPaFq/JfX/MLblx2A163x9SjJlC0OoDAzKCciq3sYyvrcndagp5PXhOs8JWHVnDTsutCvU42Ox6tNb/+1bXMn9cEwI+u/AnnnPUOjpw0NXyWFIbNaph1PL/93RLuua8Z1aURNWYQlUMEeq8thwMyXOnXjalj+fKbOGv+fM5vOpt3nncOv7j6akhJMw4OEbBXHZS5OihD9zdksro62mltbcWb7+HasyiPnDSV0+adw+0P3BZjWmL1dCBgTiUbCwX27NjDaaefzgc+/H6kFCxrXkE+n0dKF6WDUBE6dFtkszm+/MWLmT2rMTF9aDS5+iy5+iwKjUSwYd1G8oV8AqRK2Xf0D0Fcr0YMFdzwwG3c8uC9qC6F2qGQI6V1asfA3hBpQgWIDAVvExd9+SK00qSlQ1EVrcZMMOvYWYwePorSvj0c2D2IQcMOcOT4oxhVM5LBNQ7sN2lzx2VxayVHShchBL9duiQxSYYHlcskEzsgs2n7mZSS0v59YVkppbjmauMGTYkUQlQTp9bM7jHVt96C/hZAnhirpDXkcjmaTnm7ycsY87blt93JXm1dgObhIbCodw0TZdirEqlqgeuOITclS35DgZbWlWGdgTn+Bm3cw0VNCGIGyr/SXcgRdXz0Qx8N060BVInlN60M611WxzRcBMfs9JhywbqRLViSmdGccFoUXDd0O1cRczMm89ofgx6NgnqA/owFOaZiPM/KICyjrg8AQ82xQRsLBa74+Y95es3TLPqnD3LkpKn26fF23rfNm/EccrnDWfzdrzFz1vF8/3//F9Xu4dZlyWYzrH26k8zwYSE7ppTCHeNS6PBwbYgMrTW/WnINd993O5/94mc4a/6Jr3IyqthraRWA9QabViAkLFp4MYWCZzava2HFsMLEnrFMRaj1FCb0gmGQNLmj6vjwhz/Ih/75HUnvT2BVkvLVU/h+YJQ4DDiMgufx4//9b269965wElzf9iJHThgPOtLvBILyYDVn5ly7EuyjyTg4E+N57dS7o+mkGE74Ugo85eG6Wdbm1/Dt//lfLv3SV5gwoZ5/+eLnuehTF7HgnAVhGhCCXH2Wf/3CJcyc2sDSpUt5Np/HrZN4SpG1Z7wprXClCF1MQgiu/uGPOK3xNN73/vdz9wP3GveQMELViLk6NJPw2miwXuGn1eBQnaK1dSWtq1uZP29+WLcf+eSHuf2B28zvreA8BME9ymp9jJu34eRj+beLv8isKTnuX/Ewv7ry1+FzDKgInKtmEisU8mzYtAmAzZu34HW+ZJranv3sKu0xf39pC11K0eF1mHcKy1DZOGme144ghSszbGrbRN2YOoindQ94ez0A3LEGKG1q28TEMRONzktr2KuijRJkwslQeSVcu9Vfe9q6jQOQIPF2GKZzT4diaMocgG7cn+Y92ewEALarbsLQHSLmzrf/A/pp70mmRGttQN9wEYLQ1jWtPPHk03T1dJERGQsmIpAS9s84Uxr2r6DnCjSKaCs/THIn4krT7l0baqTlqYfRVeZ7pUvUu6PZ7G1DypQ9kNkwZq7MoDExu/IbClzzu2tCplBZtylocxahisDSQMx1oLGbd8pJ5KbkEoPOr5f9jmc3PcGekmZoxrQNwO72TQGCku6yizAbqsSWQXZClpmWdQzGw7ZNG40OMAU6CAEiq5PMbbx+4iA1HL/KNVkiYu1NRcdApAWPg1IIURX2xZ//8pds2LSJz3zkk8ybc0roDo7qM85IkQCVQsCH/vkdjBgxnP/+wY/MmKWgbrSbuDdg6lzpWs2jSV+6VvBCm8efl/6Jvft38q5zz/grZqaKvRZWCdPwBpjWdgutNtGEL/zAxWx4xqOoNPu1g6xx0T0+vnbCKM0+mqLSCGm2Fpuz2BRHTKjlv/7zEt7xrpNAmwjFSeu7Zbi/b+9f8TDf+dF3eWzVkybCcG0aHJ/h6RQ7i3txHN+GhRBh+n3fRwq7lV1KKywX4REtwdZ3fB0eqyOESERoT6eHs7O4hyB0gCMc85x0Gl1UqN2azLA0s046jmxuKvff1cwtt97Jbl3EHX8EtVKasA+Y7eO56Tlmz5nN2DG1tDz0KEI4eJ5nzhqrNeegmQgCJiIzVQ5+1T7e+bYz6e5SPL76SdKja9GqiINDWqRNRHfKIr73ieAdm2Rf8fWr/NSmHQxPp9FKo4q7aJh9LHLoCJRW1I90yU6ZQm/vPro7t6M6lTlqxi/i9ArSmVpmTp7BKSefzLf+89vUu1k2bC5w6be+zpbuTnCC422c8JgbIUzQSMdJ09JyP/e2PETzIw/Q8vhqHmpppmX10zz5xGM8uW4tGwptbFfdFLXCty0tnU6Z8B4meAEi7VDUkJHDQ1YyOCvR7zFnCOKbo0eKRZ+MHE5Rm3ABQQTuIMSGjkXwTqeHUwwmM3scCg6kZRrtg8wIdI9PKhOEHDAR5vHNBo/N3hY2FDYYcGlDU5hjgUR4hqJfHolfx9qHbZUOglpZi1KKU5vmcWT2SHxd5Jpf/JK1m54jU5sxoT6cOEjz7fMJ24spc2Ej34MJwOEj5DDat3hkRIZiscg3LruUw916hDDhGbzOTi5d/B/h2YZpmWKvvxfYb8KSiOHooo9Ip/G1Rvs++/3drH7qGZ5Y8wRSZPA620lb5tdxhGWBTY0G40etdNm0ZRMpmcFWDn7Rp94dz2c+8snwnEkNvPjCc3zla/+BkILU4ZJO1Q5U2RMkUmH+q5wqM3Y4grQ93sYRDos+8RGmZI8Exwnff+0fl/Ls8+vDfpqWo1FqN7VSoosGNJmTBLChKdK8pLYj0oPNiQkCtD0ZwITCgMRxSDbkQdpxKGqNg49whoNvQ8/Ydlc3eixthTYean4EP9XL3IYT0JhwNU4sxEV/o7O2veLoo8bTMPtEnlr1GNu3d6J8Zc46dHzsCUDh+bRpYcY/R0j27NRUC8G6/DraNr5A3egJZKfUUW4ajVPhVv4mVgFYfyMLQRVR5/C1w6KPXMyKFWsZnEohHHNQczptDmkelk6zS+0yD7CgR+uidR045KZN4adXXc6Uo+3RHz70CX2i6RdbBSszhebXS5bwrf++nI0bNpqBOe2Eg2l0xhv2MxnHqVgsUvT34Rf3h8AKx6FY3EUUJyemebCBsUKmKzY5mWxGZ8r5AhzfZ317G9VDhnJ242n4DOK25cu568G7eLLlSbJHZRmSSRuBtc1q7QjJxNwsjpoxlWeeWMNQkaa7qGG/Hx2ca9+nOhW9wMyGY5k990Ty+bWsaV0dgsMg7lEi/TZujlOW/nAw/htdg4mXJIfXon2fzV4Hu70iU2ZOxh1hwnLkJk3h2IaZ5I6cwpETpjAiVcOY+nHMO/MMPvexz/L+RRdw3rz5OI5g6bI/8PNf/YLVratxhEAMSaN7ivQ9KzJa+RdVEGvLx3GG4zi+DfkQHYAbKXjiZxkG1zp8fvzaP8T3Qf79ftrPoa+D+/3wAODwrL/w6GFwnMEHfV7f+gnKx7GTmAXB9jcfvfCjOMMcblh2I7/9w+85UIL9gw9d31JK2rdvY7AYbPu5+c4RAvwqBjuD8bXP8bOP50Pv+yekSNvzHDW3NN9Oc/P95ogh7BmH6WH4use0bx2ADj+sz0FiCNvVdrRSaHwcf7AtFxM/y/eNBknWjg7jSyldJCMzFJU5NgffnDP6vnPezYfff0G0KNOan//21zz5zCo0oFQ7bt1EOOCgeopRnDatkWlJWgh2du5AKU36MOf/Z+/946yq6v3/58A6sA6sgX3gDJyBGTjAAIMOMggoCAgKKiqWlpWV3qys9GbFLSvrdlP7if20m5+ym5WWlZUllj/Q/AEKivJbQAYYYIAZ5gxzYPYwe5g1sAa+f6y19zlnGNTu7db9Fqt8DPvMnHP2Xj/f67Ver9cbTykWf/WrKCHD7Kjs2LWL3/7mt9S37ncpv+IYDMdMG9mmLAkv4ZJfQ5C1814f2YcBqj+Hg6NRUKuDDlpafeIyboNx1RclixHyBDpoJQg6MLoTTynrUYbbAGDQgXFJ0O0Od2/jHhrrDtDQvJ9Jk6fTR/bKTcOnmJNDvzIBpFIDuWDuXFatXwe6iyDI0l8pYlJE/Sq32ZU2iDSGGBIpJLV7aqmp2YlXohg/bnTBdxptojXotFfW/245HWD9jUqIWIWdPNsYsOgTt1K7pY6uohipwSPpxQlMF1Bkc8h1BIdQSiKUtd/zg6zbhQkWXn4ZH//sh0iPGZz3HT19MT0O6BDS/vKX7mDpU8tobfcRSiDcogrY3H4yNDaVhcGV21l7ySTGdFkzSWzePGvSGTsp1x4u4WsBkpWf+83k536z3ze8bDj7mzJ0Bp3MmjuLqilnkdm3h727GykCnnriUTrMMUaly5H9BhBojRaCQaIXySEprn7H1dTu2MKOuu1uh+xyuElrgqmUoj1oR/bvy6wpszFdR1nx4otuxx/YYNPYUMZWnGtHKU66//85kvWXXRvjkAwdIPvYnGa1O9ez6bVtDBk8hLJRwyIUriJdwfRp53D5ggUsWHAFF0ydweChQ/GEZPWmV/nFL+/np/ffR0N9A0YIkklF0N6Ng5aHoAkHNRmR609CgOiloCgPgcEu7OH95nPwQqPcv951aHJp/kfXIXJkzS5P/fdvhERiQCgRLbxqYH82b97Mo48+hu/7JEqkC0RO3d5adyBEjGJVjDAWafL9FhBhbk+H4uk2Lj3/Ei674JJojBshuPueu6mr24NXkrLcJCURpiu3wCLs9OAe3OZWNBHC63meCzYUWhuUsEagShUTBIE1cg0CEDbZswkjBAMVZWV8/nOfxes3IMqRKoRgV9Ne6usb2N2wg2JRbL83JjCBDaqkhCP+Yfxsln5yEL6fJZVKYooEt37qFirGVtlg0SWcf+zJx/jzyuXowHdIkoWLYqaIuBdHuOBQCEMymeQoRzkcHOaQ324TZWvbn6WM23p2SFHgBxjThdFdSKmQMo5yPNUwGMIYyxlTXnQ8KpUkHutHUQxeWbOJ17atpapqIskBYXaIMO/ryXO2IGcaqgZKpk+fweGWVhoammj1A9C2zb2BCtNFQR8wRiOUQvaWFMUk7UHA6nWvUjJgOOPHlUdrQP5G/3T53y2nA6y/ZQn7s4b3vOdGNm6sQSp7vn6oqRkREy4BqbGThENyAj8LMkS+At577Tv50Efew6iKgScP0p52R3nXIXK1obaG79/9PZ559gVaO313pCDw25tRqjhaIN3cFCXSLYDNw8kVop16oK0zO0JEwVb496IbchXC+ZCX9V6bgu9rzGQpVsVk6jMIBGedPYn+/Qew5aXXONzZionBltot1Ly2jZKBg0iPGk2YcF4Ku1i89ZLLKBuWYsOWzWzfvo1YcZ+cK7W2u/ia2m1MmXQ2c2ZdQPPBDOs3bMgtlhEiIQru+2QH6781kiWiCV63h1YJgm01W1i28kV2b99Ji26j6/hREBBo6+6PFNTV17Ph1Q18/2c/5E+PP8qzy5+LAlwlZHTceyrkJkQ87PGEYzYbge4K8tpdFCB/ufoqvM4hUd2RqTd5XdA/+Yuvo/qE0CA9jLIK+3ve73PXpsf6ifq7sYFA5oBP7bZtrFr1Mhm/0SIjAoI36D8RCuz6stY6ynxgx18bWmvSqVHcdMNNDB86NPr79Zte5cc/vNc2Ui+BKTIuQTeILnu8HOhjkeO5kLJg3IbWJjijc601CJcY+bjEdGm0OzYV4I5k7eFTEGhuvvEjzD3bWn4IIfB9n2VrVnH1xVcwa+4sJo6vomb7djK792GKTuD1lezat4eBwiLSXqnH/vq9eJ6HOCa47pprueZt70Q65E0KyY5d2/nlr3/Njte2QHE8hzg7J/gO3UbcxFxmZziqj9o60IZkqtQi8NoiVzERwwQ5DDOZLLH3bqzDPxRF7UIYfAfaJtJ2R7zNrc0UUWRDPyHwW7NkGlt5+fkVlKfLqRw1Ojcti9xxXT6alB+AJZP9mDxtBm3+UbbV7HAJzgX7mhspjscRwj2asMeYfjYg6PLdMbnHkcMBzz37DMPLxjD+jHJCEfDp8rcppwOsv0EJdyQA++s0H/rgLWzZUsNAL0WRFpZrJUAIheqv8Ft9lLJQsFAGqSTGBEhp+MD113HDDe+lpEzg+6BUty/LC6aiiVlrAscjkFLy4GO/5+7v/oCXXlqOKkkUDm4Rz3FMhJ3EChajcKeddzxmjLDHOkagVDwK+nI7c+F2xuE1Bdfh+yMkIu/7kqo4msAOtbYw5cyzmTRtEgcONbJmzXpicfs59XU7eXr58/iHDjFi1Bg8pSKCqQaqxlayYMFCYr0F27ftiJAdIQVBSzN+ezvHOzXz5l3MEdPBY48+5upDump1uz4pTrr/vzVy1f3a8kOETRcj43hKEQSaTes2subVDax6YQVL/7yUB37+AA/8/iEefOg+/vD4H1nyhyVsqd2Mn22NjoaFEFE6lEJkKJ9j5KIMEyKNITHYuPrSKIcwKWmP9UJoMne86K5l4TGf/O9cF/RPd4r7F1zjODj5P8NoSpzi90K6YOv1kC1j/aaO0wtVbBEtpRSCGJ7nkQ38N2zfocnBNGezSBmPECCtNZMqJ3HQPwjEOXzgEAvmzOP977nOgau2r37164vZUV9r26y3wHSF9RdEnCGlrGAl4vQIRWCCaKPmgFo8T2EC33IjfY2I2+N7I0QUmAXG4ClFtj7L3FkzufH6m6JUPQBLnljKPT+4i6DoGBWjx1BVXc3cWXPp6iziULaFLqMp6uqKgsrD2VaULCY9Ms0NN93Ete+5xnLV0EhhhTD3/PB+nl/xGCZWRDLpcZxeGOGOp7UmRgwB0WbQomy2T4YIoScTpNNlDFCK/rLYItwdhiDbgjBFyGKB5xVzXB913FcbvGltHFfUbloMxipCHd6dDZpJl40iezBD0Bnwyqp1xJWiakKO8B/NKz2gScIFtkrBxMpJdOijNNTvJuv7FBcnLJLY1504GDtH5vqPnQOSScv/W//aRlS/gUyZOubvvRz+U5XTAdbfoEh3rOQHcMP7buaFFasYNWoc7YHd5ar+HrrTQuhBV2CPrwCjA0tlNQFSwjuvuZIbb7wWlQTft27taKKAKL/YnbpxpGZLSA2M4cFHf8e9P/0p6zatpbRkBH67D9gBLj27WBltd3VKxtyi0X3nLynIjScFvt9CUiXckVkQ5UaLcn+9Xm69PE5UjoOFgxIsqdRgyNTX0dZxhIXzr2BY+XAeeXgJCO2In+74oWYrq7esp/3wMaZPnhQt5ZlOH6kk50w+l1RpCbVbXiNTvw9ZXAyxGF5fjzZzhFQqxUXnX0Tj3j3s2L0rOtrIR7BOxQH623OwbH0FDi0RoogDe5uIx/uQTKaQxb0xBrKtGeob69HW55KjHHfHOiBMDCQEug0oss/bK/+YuCdkxvH9sMTzsOup3hJTpJEnJLorjzN1wr5uSxS9wCk4eG/6ugCJsty4XPD0xte2H+ZyY3ZHJg0C4eCM8HXyru37T4WM2T885LdG9WowEaJltInq/PXauzGbdQnUWxieStHiVI23LLqFubPmUjpgMOdOPZdpZ08mPTYNbrO2Y9d2fv3g7ziU9SmWiuB4rj1yP12QJZRFNl3zGATaWA5lyKdUohitAwRWDBAEbUiHpAml8LPNpJIl+L4VUtyy6NNUj6vM3+/xs1/8hNWbX6WmZhtPPPsYJwxUjp7A1VdczuiKUVSMqWKgV8yAAQPp268Pcy66iPe+8xoumHMRCy+8JGcXYyAbZFn23Coe/M3PyLb7CCHop/pxODjiEDcbBHlCRKIK1Vvht2tLfeg4waTJU5k7YzaXL7yct19xFQvmXM7FF17EzJkz8RKDOGo0fotP4LdxxD+CSpRYJDhos1wtd/xoMARBR4T8SyWtAEHGyWQbSSWtyvVga5Y1q1aQbTvMuAljrICmh2JPA8JNN84WxAZZvt9MXd0egiCLEAq/3UdIFYkBNDBQJekj+nFCHyWTzVJRUc7mjZvZsHYbw1MjGTm6HBP0JIg6Xf7a5XSA9Tcq2sAN711Ew856RpWPoz6TRRiFEJLswXankrLKNSls5w90YHebwnDzzTdw06Jr7M7Z70B5MQfrix53P0aQO6IRksAE3P2DH/CDH91DEASMGjWa+qZ6kslkeIdk/RakiCNUeDRRiFwVEtzt6Ax0G55MYHSXnVz7KEyXRoni6N5OhVzpk5CJkzlYQhiEsSolrW2aoMGpwcw+axobajdRW7sH0Hhe0i5iWtPQ1ER90z4ONmcpGzUM+vUhKRTSwfZV486gatpUZLw/2zdvYm9jA/E+/TjQmEUUdTFv3sWMG5XmiUf/DF1uMVU9cMaELlR//c05WJYA3dzUSNyLMTw5FJUYQNZvQZtOdBCglIdNTOy5RLQG3yXYVkrZ54LIekMIgd9qEydbXpXphszkkBtMSGR3v+9y7duVQ7SUCoOtAmgo4lAJeWqk7A2vC/qn6IZMvfG1zs+bLHNcO437+wKkSuTUZqbb+wvGR961Ma4eQSlrciuEDWiVUjY5cx5S2FN7CxFzvKci2oJ210YxPnTth5hx9gxGjx3JW+ZdSnpsJVpbThTA6i2bWPHEi7TRCTGD6CMxXUFePapc4mrXDiHhXwhnzQGRC/slF8ynMVNveT5SIonnEj8bAy7XpzCCWbNmcuMHbioIrpa/tJKvff1riHhfZMJje/0ettVsobqqmooRadLlI6ieeCZz5p3PzJkXsvDyBbx1/kLSY9NUlNtjNdsf7Zzyk+//ggd++xN7z3GBUILDwVGQ0KE7SMjiiCcV+AGpgUmCIMDoDirHT+C6a9/Pok9/ikvmLKCqciKjU2X0HzqQ4UOHUzkizfkzZjJ9ziwqx47j4MFW6pp2EwQaL+khRIyYKrY4leyNoAjpNqPGGBqbGm0yc6eKDLTBSyqrPCzxeOXl1WxcvYGFV13Wo5rPPmP+C0RB1qy50xBIttVu5ahuRxgb0NljRpscvMPvoK/oQxB0ojyPbNZnwoQxBEHA+nVrGZoczplnl/+9l8R/inI6wPpfLla5Aje8bxEbNtYghaIuY2W34Q5G6y6UkngDJbozwAiDCQKEBKHgnru/w8KrZ0VHb0LGcsc1PTElAROqdhBsqdnAl7/0VR57+kkg9NdqxFOJnMQdgxLFkddL4BZhXcCJyg+u7E44XTaKmTOm06E12WwWugyynwcxk1NQdUOuoDsykUOC8jlYIZIlpHRS8WL8bIZD+w4y/6rLmDV7No8ufYjj5jhB4NuFodhDnoDXdmxj59461r+6kRGDh5EqH+E4J7a+koMUF86YQ3JokuBoJwcbG+gyHezLHmDi+AmccdZkOnXAqo2vRITlsG7C+0fY47G/HwdLsi+bZVRZOTrQ7G2op4giR0BuQ3kJAj+LUMoRjy1fK6mKMWiagxaXTLYoaqtwUQjJs1HMm4fUFCBZ5NBRgSlAtISQBceDRH/vXo/Uif+T+sjjRnVDpt7sdYG60fzlSJi97klt6/gxxnJtLO/KEqhtQmqJDjpf9/mEswXIDzCbDzbzzPPP8MKKF4j16YPnlaCUQIlwPtG0tR/hkccfxM82I4v7Q5elhAeBJqk8h47bZgk3QWG/jlTOgSHpFXPtu9/Hpz76MfY1ZNi0eYNTsfnRcZkRjm/kazyl+LePfJyy8iFR8OBrn0WLPo7p6o3yFJnsPmIyDsbw3qvew/ChQyMahUV+FNIpIUMSfqB9/C7NQ48+zOc++x+s3rGWbKYRijpRSY/DwWFsxCeJiSKLxLs+rKRy99fC5OppfGXxN1hw/oUYITFANlvPqnXreOaxpfzu8d+zdt16jnQdoyo9jqoJVUyaVEXfvsUcam2hvq7eEQ+tItLo9rwgWSGEIKZiNmiNXhc2uHNtg9HUNexn66tbmDTlHLw8nkePyr4Izbfjb+r0SkaXVbJ02XK0PoqUCj/wUVK6I3qRO7rVdrzt23eQ0uFDqNtdx0svrWR4agwjR5f3LIw6Xf5q5XSA9b9YtA8YuOGDLriSnuVVITE6Fk3UQhhUf0WmNetgW43f5uMlJN9afAez5ttM8SbPhiFEI06F8xqnAlqzcRVf/MpX2LF7V86XSgLE7TzhVE6RtNxZEygVi5AL4447ot9JFXKcWXDhxdz08Y9SNaGS12pqrLvxUR0dARpMDslyO0C0JnD508Ln6s7ByqfqeFJyODiCJxOAIdt6gJHpMUysGMtBv50tm7dFdSOExG8PSCQGQYfmYGsrq1Y8jyjuS0V6LKGMOmSGpMdWMmP6NNr0EXbXNiB7S3bWbueaq95GqnwEK59bQX1TvX1fL0vsBZCeR1vQTLEs/rtysBLKcWYExEU8ej1qP6VcEG4i5CnQGiGgyMQiwnT4TBhjj3uTJdaEVIU+YLnvxXFQMMbukP0WlChGejaQ08ZYdVmkNgyDK4d8uQUqIsyD5WwRLvY2KI+4YN04f4XX+cTzfCTKXntSEUREdJBSFRLWpaLNtFHqJThqeuWEHTgUWKgcMkXhdbQxECqyPAjFIqEtQERZC4+tnM+SUDFrbfIG7SuEQLjOHQY/MRFDGENDtokVy1ZSW7eD9Rs3cqTVMHTEMJSUDB86lLLRZaSGlfPa7t347c0YU5THoXMWJE7paAKDpzzbfr6ONhTXX/dBbnzfTdTV1/OHPz5Mk38QgbOSCQK8ZNIGcTKO9gOueds7+Zd3vruAuP2jH9/LihXPI6WCmEXm06Vj2Vu7k+uvfz+pQUlLM9CaPzz0Wx767SPUNe1ixdpV1NTVsuLlFax4/iXu/+XPeeypZ6jfX4cQApWwlIQjwRGHwEFodCWFVYF6nuJA5hAYwyWXXManP/lJxo8cE2mBNmxcxQ/+60fc818/4pVV69ifaWDdqhdZ9eJaVq9/mY6jx5lz3kzOnzETZG86tKYp24QODMZ0IETcHQ8moqBZmJibfwsR7jBAFoD0FI2Ne9nx2ja8QYNJl4+I5tiTisjto8NfpytKmXjGGWxcv5kmvx5MH2tV01fhdwYYoxmoFH1kHw40N1JaMphAa1KlHloHvPTiywwflWTkiNG5ICuslNPlr1ZOB1h/5aL9Docw2Un16ms/zOaNW+yuDGX9XJQChDO1C/AGevitGYzWKCnoLQUTqyq463uLKRtbjlK215s8rpUO/WvCXaJTB0Lo2WSRqy9+5SvU1NTY9wvL+7CBjXEDN+fb0x0ZyEeu8mXWRhv272+gvHwEH/jA+zhjeAVDUmWcOf4MjhzKsnvf3shrxWAii4rAtGFMF8rzMKYLtHaLXeEO2llDR5YIx+lloXbf8g5AsKduD/MvXcCoslGsWbWC+sY6pJRksz7JpA0AdZdBKUF9XSPLVv6ZtvaAkek0qQFeNJcYINlvADNnzUUl+9PRdphVqzfQ2nGYt1x0Ce2dAZtrXrON2+XMHaWkJWh2Dtx/fw5WZMVRwAHqhjSFQUNecJFf3zroABEj8FuQFCGVcmotGyWEakkXdRCanKI1UsTQmALkMyIDh2o8F+QEQRvoTsvxEzEXgVhkRWDygjhtEbfwfumm5iMvSMo9/knXQRBYkQQ5tWNUXY4rFSPGEX00WgCtJYF2irscMhUJHoTA99tcIJvLahDWZ4j8JT0VHVuFBpGFx+B5xPjXaW/R7RqiGJBkUnHY72D1Cy+waddWVr+4kkzzAQYOUEyafC5nz5jCggvmkxyc5IQxtAbWcPbQgYMkSgbZzZL7n5/1XYDcQVtnwF2L7+LdV74bjeYLX/x31q5ZaZW5IXouJdlsgJTFmMDOa5/59GdJDUpG9bShtobf/OpX1B88YIMrE6BUMZkD+5g44SyufsvVVpDi22P4h377CL9/5A8sf/ppVq1ZzbJVy1i1ZiPrtrzCQf8gpt1aERitrZN+2H+j+cKZ0DoO1tHgOJ5n/bS+9MXbGTt6HJlOH09I7v3tg3zpzsXU7tkDxhAvlsgTQFEcYwJaWg6xbNnTrF6/lnNnnsPU6hlIJVm5zNaDpxJWCOAyHSBiGN1lPbKCNo5hKDJFkCcEMXntKZA0Nh9g2dNP0Sfeh0lVk3pcS/Lnfq1zG+0RI1OMSk9ke+1rHNNdtAZZmluaKU+WE7T6nDC96E0vYv37WPTMz2KAvlKye3cdm9fVMCg5mDOrxlh14UmUsNMR1/+0nA6w/gqlwETUDYgggPkLruHA3iaEUDadR2BNYlR/BUUCrX2SQwez/2AjypP0VdAa+MyYfjZfu/M2RqU9lJfr4Ba1cg7RDgoOv9se+2WsMg7Bzx/8Od+45zs0+wdBwPCyoRwzXWhdFKlTTEg0p2ekJAyu7HdbiF1iuRnl5SO49ZZbOe+cWfaICM3wocOZOfN8gsOH2b5zB75uoSxZTqY+g+dJlEygjUY7dV+Qp7Y6mYPl3GsElluiPPxsFi+VxOiA117bRmlpKQvOuwDd+wS1dds4qnu59VpEiIGUAhHvj+clWf/SSyx97hmE6svUSocKogl0gBKSdOVY5sy8kNodW3ht0zaufvc1VFaewYbN66mr22P5YK4+Ok2RUzf+PX2wTJ4q7hRqz4gzRN4xWJ5juq0ES9AFJPHIyyjwcyaGVr1lIqJ36LAeSs1yyGdx1F9NYBAqd6xs+YVxx22KWVQs8G1wJYzjyADGknyDwLeu5Tr4b/8UQuUWpyDIkYeRVv3lxo4K/aXccSnkOD/5x+ORz5sqJiKvB4FFtshtRsAS3JUqLjguzG+v0Iz1L21/k/fziO5FNpNBxIswbZrGxv2sWLGc515ZxUvPL2fgwEFUVlUyvXoGF1x0AdMnTyUel8h4P/ysz969e+jqPO5QKUlFupJ5sy/g67fdyYyzJyMR3HP/j1my9BEQAs9THDFHQNhjQssBss7173/XtVx5yWWA3fBp4IEHfs4fn3osClqlsEhwy+Esc2fP5aqFV9klXFp96TPPLWfj3q0Q74tUCqXitp6c9YvnKaS0vKPIjy70tcs7jZYOcvR9n2R/xT0/uY/xI62CTgnJPQ/+jHt++P+si31/STJhfayCTstrzQ8k9+3bS2NjE2PGj2P2WdNo0W2sXbPWBUkmTD2QM6mVkPRKiGGRLE6pxnV+hNlmdtTW0tllqKo+I0L/pIrjVEzRvJOPYgGMSA3iyquvoHHfPtZu2cKo8nIrZnEosZ3bFKqvIGi3iHKxUqjifrT6AZtqttKXAZwzYwx+xgZZOdbJ6eDqf1qKTpw4ceLvfRP/UEVbhd+iRbey7LlVpBKpKGNZuAuNcoc5pKblSAuJQXF87bNgwWwW3/5lpNfdryTvID7v36HPkK9tlnWN5v77HuBnDz4QoVq6wE07vBebhFUf9QuDrOi+7Pf7fgfSs9Jjm1s2t/jcdvttXDr30uie7OfYty9dsYzF31pMXV0dqZQHhHYV9ijKz2SiBzzV9+duOfwd0d/7vs0l9/1v/icTJ45j0a2fZdmyJ10CbHIa/BCB8TXSyz3DzLOnceNNH3M5zXL1Etbw8pdWsmHDej5x08386bGn+dTnb7E509AFqjHybzcfafi7XOchV3nXYTnV72VeR4s4du6PIiuIE0A8h5z5vo99ETwZj9oWJJoOjhw6wrBhw11uQFtZ6XQaz/PoK/tG35cqTVFSPJje/ezGpOvIsejfAP1OxDjRrzdFR7r+Wz+bM00EuoNMY4bOw60AxGOKFj9LptVn//4GBg2yZr0tnS3ET8QtN8q3PlCReSQyqm9tMxznjpujMWbry/M8wiTIBQhnt/Z40/2n289ub8+7F43W2MTJWiMTHplMhsrKSqZMrua6915PqiwVvXPjS2up2baVjqJjyL4Sr3gA0889F88JXySSJY/9nsXf/6YNEjwvlzPS1Yv2QdPBvLPP59vf+X6Ud08DdfV1XHPtNa4Oc3OXlBI/4/P2y67g05/591w9A9dcfw11dXWWGuB5rp/lhqjWHeA2eeFHnrK/uzn38gsv4ttf+6btt1qzedsGbvn4rfidftRnI1VrlKPQBT9hxgvf5yM3foR/u/Hf8Dt9bvzIjdRtrUEX2YTNfqj6bG0hMTDh3tNi0a1T3KCdt1tsDkg3ocw7bzaf/synXJ5B3/alHteAwlJXl+W737iXRx5fiidT7tNlQS5EDfbYX7r+IiHTWIeMwze/9XWuuHpGTp1+uvxVyukQ9a9cMq2aj7xvEU17fNKjKtG+zgVWSHcc6ANuIpSQ8hI0+RkWzL2Q2+/4DN7Qnj45bxHMuwqDkzC4enDJw/zwvnvtRJ+yE5TWHdFklJvM4tBLn3oSd3OBzTvm28lB5kKQIy2a3/7sl8yonkHK8yAvuAJYMGsuqljy8G9+z+8f/xMAqVQK0FGC4dz30eP3545R3JNKHQU2qVSKXbt28vTKZ5g48SwuWbCApUuf7DaZ2+S2npR20XSLn85oVq5bzc7/+AzXX/8+rrzyKjx3/2GZNHkKA0vswjtt5lTmX3ABzz73ODKRiHakNmWR12P9/S1/8iauyXudbov1yZ+HPb7Vuf6ii7BBMdDnhCTlpZAJid+YQUqP9FDbhmeeaZHB5IhhTBgxikSihEOdh4mLOKVJj6GpNBHh3Rg8lSxIhvu/VXztk8n6eE41qY2hvqGeriNddHQdw289yO59e+l3IsauA/tY/+JGDrRmGDIwxYHWTC5Ycot2nxMy6uw24a4XjUffJWh/o3b677Zv4TgJ+7XEz+ho4fRbNR1NuxmVHkVNXR3r62pYu34D4yeMJzU0xbuvfgeTZkxhzoyZ7tnsuPKw6bMkkpraGpb++Sn8TIaydBlZ3yfeV6KkIMB1K0+CD+9419tPaseHH32YIy2afkNt3eijuefx+krkwP42uTZOeNPpR88kIUrc3T2YLSgFG7D84/rcpu2iS+ZFgZMnJcueeR7iIItsi0XzGxrZx4Oj4fynkQM8/AMZUqkUy5ctZ3LVZBbMmsu/f+rz/McXPuPm19ymZJQ3yj7DcavEjjaGbjOdm+/CYDxBxm8h5ZXi+z6PPfZH5MD+fPoji/C8NzcuMvt80ukkN338A+gjLSxf9rINsiSUDRxMtvVgVIfSrQkS8DN2jcpk6rjzru8BcMXVM3JVWziVni7/jXI6wPoflnBQ+75Gd8Ktn7idbdtqSHnlZOoyeF7Kml2Gg6vT/b320Z2g8QGYO306ixd/EW+oHTCpcs+iS31saJYfVoVBjl0HLXKV6fT5/l138dgTS5GexM+0kMl0IGWCVMorWEztz47oGQp2zvk77Whw5RCgaIeegIZMln379ha8H09Gb5w1aToVI9P4vs/KdasByGQydqBLWTgZ5t+fm4yQLugJd2B5EZDvZxg2bDhPLn2SqvKJXHr5pTy5YClLlz6Jl5L4uoMyT6FSJWSdf46Ukkwmt2v1/Qyf+cxnWL9xA+9/7/uprEjja0uql1JSXVEJQMrzeNe7rubFDS/lIVh+D5M6f/PrsKEKfs8bvD+vviPentYFiJXvEBy/sRGZSCBPSCaMrKSvlAwrLWXYiFJKBg2icvwERo4aA8Jw7PARigcNiIJ9zwUdPY4bcougjvqlvafw/d37uix4/5u7jhA46VFZVng/6WRZwd/l33PGLe6ZbIZ92+rZtbeGto4jtGSb2d/QSEMmSy8XmOw/1A60M2zY8BzC1A2B0b6OFtVTBrdvdN3TT/dd0feEgYQnGZMaSUOmCc+TdDS1UFNXR11dHVprXn1pLZdeejEjR47h3BkzCddyX+e4nPfc+0NWrVpOKpUi62cBSVmqhEAbi2zLOH4mw9sveweVZ1a5cWlRlyUPL+H+n/2GXgnXfr1s+4abKd/PMH7k6IJx3tZwwD6HawsZGv1FwWre8bcf9l9XAT32e7uJTY+pjPpRxs9Qu3dnhKxKKfFSKdf/Nf7hRsepsh8uZW7+yWQy3P/je5k7azrTJp7FpQsW8sN7vs+hjiP069ff9t2Uh/Y1LZ2NlA4tzW348oLhfPU0Urogq9FyY6XksT8sIbOnga998csM9LwIncw/wQjHp9aaVLmH72sqK4dw2+138KXFX2XVstUWXZT54zoFmqiPh0796cpR1Gzdysc++jng61w0f4ZDuThd/ofl9BHhX6loDddc82FqNmxnoJei08eiVZ04NKAIKU/kDRY3maGpnl7N7YtvIZ1K5slxdd5uLYwseu7xGT/DN7/xbR579s/Ra15pCr8lk/e2/MmnwyFTPU3aeYCHezC765QRVA52kjvSonn7W9/G17/0RbTW/HbJbzlr6jlRYOKj7Y5Y+zy45GHuuedH2EnNc8+et3hKuk1Ghc8oZV9afJ+ETGBRME0qlWb/7gyTZ0ziN/fcz4baGm79wq3UZeqie7QBUV/8jE9Hp6ZqfCUH/dYIvg93ypWV1Vx55Vu58Zr3A1CXyZBOpQru4VOf/zQr172Ar/Mn97xJ/++AXBVCfVFvLLjOP36NdvZ5O3zfzy1KnudF/00YcQb9PUlZKs2ZEyspLx8RIQ5Rryzop93HxKl/93+2nPoUJiq+79N86AD7m5rp3a83azaspznTRO3u3eyp2xNtIrT28bxUQX2H5b/d3qdAsFKeZ00vtXH8pxNIWZTXSe2PlJci42egpSNCWM48cyIXXb4Ab+Bgps+ajkTyre98g0ef+oNdyPOQcM9L0KJbiMs4HhI64PYv3c6COQsKqnDRrZ9g6bLlpEpT+C12o6h7+XYeQaNbOlj89Tu58rIro/ctXbGMW79wK2HgE/btcLyRF1R27//5SFH+JmLu3Dksvv0OG2QjqcvWM3f+fNuPpSSTseKYgmAuL6jraG0hPjBBKpGCDotc/uSH/8nY0ePwfZ/fLHmIQ7oNgN88+Bu7ufVtMOl5NvdgPhJfGGS7f3t2biUMwlvs7xNeisV33s6kyurX7ZwF40xDTU2Gn933IL9ZssRuVrRF7nL1GEfKvtFG0W4GZBR03nXX15m7YPLfeyT+Q5TTJPe/Qsk0af71pk+wY3MdSihaA4OQCt2eI0AKIVyCzgCtnecQAZWTKrn7J98ileoX4Ym5AaPJmTOGBPfcqwKoy9Zz2xdu45lnnkIWxywJUkkCl4YjJOliDEl3uC4psol6yVeVdVcPWv6oTX/jsa9pH3EVdxJ0ex8xDO3tHZSny6kYNZq9e5r57ne/Q1M2w/Rp5xAlyRBQWTGW9LAyNmypIZvNRoos7RSPEdE9nyQkrGlgsShGB60Uyzih26OQEj/wicclBw+3M7R8KDPOnsH6LetpqGtwijRLYjZBF0rFKFYJ9vsZikxR5LqsQ6uBTJZly5azvWYnZekUlemKXDu55+2fHMAfH13qyKzapdygW/3pU18jC3MXdr9+o/d3uxZuMRDRdeg4L3OO5OHiHhLVtc6p45w9R6q0jJkzz+WqK6/k6ivfwTvespC5c+dz7dvfzvkzZlI98UyGDx2Kkrm0J+FUn1O1nuzf82aSyWr+NjD6632P1nnE4e4WRN2fS2ukUgxOWGn9kFQZU6unMWfWXC6YdQGTz5zIVQvfytRzpjB06DD21dcihSAIrSp0h5Xx6yCyXsj1g24/u7d3D0FX6JGlg4Aj+ijaBEglkTJmCf7a0GE6KJa2v+9u2E1CJlCJOKbIpuPasWMLSx97ktrtW9m6aQv1+/byxycfo74+g1KKrG/zk0oZp7GpkRKvBKMNjQebWXDpQt7x1qsKXMmfeOxpfvHbXyCFIKt9lKdoaW8kJopdDkqr8ps//yLSY63bu9aaVavWsfSZJ/A8S4gPjLa5Dp0K1Ka5sarYSDHQpiHW3Vctt1kUIs6VCxeihLJjo18/1m9YT0N9AwCel0TjnOmlVcPadrLjrTRZYuckbchmswxUHtOmTSVdPgIpJVXVZzBj6mxKU6U89IeHbF31S2DatVXqRr5qmu4ZK2z6tDCBt492ZH2KBNlWH4FhzZrNTJlyFoMTg8nJhe3sb/tmqCa3r/mBpiztMa16Ortrt7KztsGNU6uClcKKBML1wTp2KLJ+FqU8jAnYsGEtVdXnkEoN/BuMzH/scjrAepMlf6IN/601CAM33/gFVq/aihIeoMDISCHSV3kc00dBanSXj/IEfpDF4DPvsvl8++6vnEQqFAWz/ckzf6B9lJBkfJ+vfOOrbNq6Dt3V6TyuCifh0EdHSJuLSzizyfCThZSnVA+Gk0wQBCQc4iXC5GQAMUN9Ux29T/TmknkXM3LcaF5cuZLlK16koXk/Z02e4iZH+56qCVWMGjmK2ppd6EBjOnNpaPK/X0nl0BFDTFpTTNxiIdzOT7jgT0jQrQEiJpg9dzajykax5I9LwOp7onaQCPY1NVIsi0l6iqPmCNolPjY6AJeHrzFTx6o1GzDiBBUVo6KFw9c+I8rKMEUnWLNqLZ5K5vkuFeZS1EYUBI0YVwfoyD8qzMmnpCQIXA4/QeRG7ylV4AvlhcFN5AuFtSpw7WcftVCVGSa1FUIQNLcgY/2ZOL6SMSNHMmf2XN72tiv5wie+xrXvvppL51/K9KrJVIxIk0qmSA1KnjIo6Wkf/WaCqZ7K34qj8Hrf83q3ftJzdQ8i8/5TUpIuH0G6fARV485g5qy5XHP11cyePotZ06YzNDWcYqk4IQy9ieNnbfChA+02DUS5APOP0YOQ4yOwru5aR8GWDXq1Gw/u7wxO5Wf7QdwURb5jCS8RJXwGm1OQWByKe5NpDdjduItVq16JFG9I8GSCrB+QTpWRUAl0oAn8gJK+xdz0oQ9RHSEslt7wkwd+zKb166G4P0lP0ew3EpdxXAcn8DVVkydz5VVXU5Zn6fDonx9j157dBEZHNh6hT5/d9DlLhtBRXxtETEYtEY7H0OQTbBaCS86/kMGJwTZ3H5KuouM8++TzxOLCjTeD8ooBQeDbjai1NdAYAynP5vMTx45RXjaKBVdcFllRGAR+p89nP/9ZdtbuJFVWSvagNUUOghanIi2c37qrCXUQOvC7+dCA8iRBF2QPZtjdsJdkaQkjUmXkrwlC5Pc+G2CFadmkhNmzZpFtzlC/pwFf20BV9pUE7dbo2truKGwGAM/NM3HqM4dYtuIFSgYMZ/wZ3R3f/1Zbon+McjrAepMlf6INpfl+c8DVl3+YzRt2WmM7ZSdLm4bCohvH9GGs5YBFroLAR3qC+XPP43Ofvxk18C9bnEK14I5d2/nEpz7KmvUv28EvBEpZCwPh0C8hJNr3remdk+xbb1IZafT/W8iJDHO22eCl49hxZs2ai1KKXl2CF19+ka1btvLis+sZOnYwI1JlERKULh/BgosWcqi5k7WvvkIMg4gBLhCM/JK0zu1URe44IIcYuUXeZZJvyDTgqYHMPe8CRD/FiheWRYlqhTEYIyj2ijEm4Ig+7hzGiXTPHbqDYhlDBxrfz7J580ZeWLWacRWjSCVTNt2QDkinR1G7ayebN29BhcFMT7kWQzWSy/0WIksFWnJCQ1jjLAykyymm7CIT2Fx1gLP4MFZWrmzQZvNUGrdTJ5L8AwRZ29/KysqYefY0Zp5/Pv/y/vfx/ne9h8suuYxzZsxk6hlnIZRACVGATHUP6bVrjzCJsA0VNYG2hjw9BmHaujj09Ln5CGxYMr5PfTZDw/46fK1pyR7gUMvBN/Vfc3sbLdkDPf5UA2SP6Uh09ByF9/FGy0cB2tXtfaFHaX79SSFJJVNUpCuYPXUGCxZcxLy5F1E1fhwVE8YzsNgjdixGfUMd/mFtMyE4aww/aCHItlujXrdJyQYt4NKwhPOQcPl7DCLK4EBo9qpziKYMx1Nefwwc0mn96sIblxhnymECe0QnpeT2W7/A1W+7mk7/KILe3PofX2DB+fPJ+JloU/aT//oZf37+acTggYiYtd7oIsYx00GxkghiSCEZM6ycSy66LHIx99Esf/45NtVuxvM82kxAXNpMEoW5IvOEL9L5SkXjTRQgtwK7ORx/RiUV40ZHlISOTsOyZ5/DdFrPLNFPuVyw0KID4sJaPihl5/BA+yAkqdJSdJdm3uwLrfu81hhh+PG9P+bJZU+ipM3paNMbKQxdPebylC447I5k2/kth3jhUnutW7eOHTt3UT68nJRzyI82+Ud9RG9Z2GtD9xQVY+rkqWyq2cyemjr6esW0t/qAwhvoYbrCNFjWWzDwfYw5jpDQtL+eXbv24Kmh3YIsBzJE33u6vF45HYr+BSVSVVg+JJ+77XYymQNIzyPleWQyfvQ33kCJ32phWDWwP7IIMpk6QDN3+lwW3XozqXLvzX+3UzF50mP5Syv5+uIvU7OnDs+d3ysvNN8DnEovzCPWk5rMfub/nDvkSY/129azdNkTXH/N+7no8vksW/kkf3rsz+jOtXzliztZ9MlFzJ0zF7Ayac+TfPzjH6SXamfp839k+2t7GDZsMFJ6aMfxSiUch6xARdWdyxC2h5VE33ff/Vx55VVc+dYFLH18CTU1NRFvTHohuTOsl3iExLToDrfDzlPNac3GDS/ziU8s4t3vvpa3XrmQlJcCKRlfWcmyZcuRCQ86/AJOxetxZnq8dg2hpY6Iu8iQwCpz/c6zfxfxxiXgEwkP0JpDhw4ybNhgxldO4sLpsxk5qozKM6tIJZPkBBKF5fWuI4I4J6u3JPIkEmyOa4RTnNoj7ObGQxwJ2qxar9mndvd2Oo4dyb2vtR3f9zl4pI34CUFHkSF+QtDiZ5H9Jfo4yF5535N/3Uda1dcpfk6del7Bd6mBA0l4HunSUuJ9iunoOkY6nSZdloqeK/95Qu5STsXW8/js6eVcKK2jz5VI0sky0nPKmDtH4/tW3ZjJZFjzyits2r6FPVv3RPWnUoqsb9z4z/GmeiLKo3WkzgVobMoRrd/ceC607tAa5AAP2cuO80y2kepp1dzmOJfh93heColNML10xZNkMvtITxhrhQIy7BEJWvwWEjIR8ThDc+GQmVa7ezdaW45bEfGTiO2cdH/dx1338WfrZtPmTVx5+dujdpk4dhxnT57M0889Rz8p0Uft/XDcozRP3Wzr1nI1PSnJZKyq9GDrIfvcUrJ606s8svQR2zYDPNv3wr7T4/z65jibEYeyj2T06DHU1dXx3R99n1v6LWLWpOm5/tgnnBByAoL8Duh5cUt85xs8sfRxRqXG4muN35pxvdPN4wNldL+WnwZNmQyPPrqE8rJSqqvTBR09972ny+uV0yT3v7BYHmAHixZ9jueWrSLhpZB4QEj6pWDyk9JOGANTklY/w5y553Ln4jvxUoWf2zN9Mf97rTpn6fKl3P7F262Hi/PbCYmTmhyBvfCTQ5VWLljp/r0FwdZfeI3WpNOV3Hf/fci+Hs8te4J/+8jNpFIldsAO9rhg9nw+cdPNJ9H1H3zs99z3Xz+mpmYHXmlJRFLNJ+IXBlm5O84nDofeOtar5ibue/DX3HXX9yIum+9rq6YkpzCy9ZJXAe6F/PrxfU1ZOsn4YRP4l+uu59wZM8lk67nx5ptzZPpT1U9EKD/Fdf5icNxN6EcL7y2617Bfhbfp/HnkCRg8aihj05WcVz2FGedMZ+zoca5tdfS+7g3+ZgnoIWKae7vrT75VerUdOgxAzda97NpbQ6bxEAey+9jf0IznKRpbs+gWbdWzLhj0fZ8jR9oZNGhwQVtEQaAjiOfuMVeDf+nPQ4cORvceKb2c0jV8/nyvISklU886m7LR5Qz0PEaVjcJTnlt4ZN5Ald20vWF96de1nThVvYef42tNJpvhlRXPs/HVTax9bROZTCYSIIRtoH0N8kQ01gvGhczVY4GPVL6AJP8679kLhCZ5n+f7LXgyQSqV4vrrrmPuzHnOcy7kPPksfWIZP7jnHo5qjd/p5xZj97kddJAgjtZwyaWX8L3b7ix4/vfd+D5eXvWyCxJbKHMKYNmtnrrf/0nCjbyfvu9TfUYli79xF5VlaTK+T8rz+PmDP+c73/0OFEm01PiHNOnRKfQRi86EwazWtr+EdjvnTj+X733ve6T6etRl61n8rW+ybNVywh4RCUcyfkScP/X82b05wvrP/UGoPg2fxesr+eS/fZJ3XvPOgi1TOK+ctIq4ZvQzcNuXFvPI75eSHpXGz2gX/OYH1qGSVjo1qf2It7x1DpdddTnTp4/7/6dw5e9YTiNYb6LkI1eeB4tvv49nn3me0uHj6PTDRcdxJhxyBfY9sq/dirb6PnMXzObWT3zqpOAK3iC40rngavF378LvtOokq8RzQZ/7gFSqtGBnmwse3PDzvAII6H+KYIHdwfq+z0svvcRVcy9lcuVkRqTHciCzG89LULerhp/tquHA4Swf+uANpJNl+G7xv/Lyy5kwZgw//c2veeRXD+F5xVZ55PucvEPt+dr3WxieGoqfybB82XIunX8pV151FUuWPOIUXR6el5M2hwEGMldv0uuL9jsjybgE6LB+W4GvWeuvpu57e/l01+eoq9/tOgbOvPRktVehWujU17Z9tZ2atbXVyImmrDpMHwf6gH/YB63Rx6FyfCUzp1Yz9dxzqRoxJgqqohtDnqRcy+9o8k0GAVLaDAFNmQyNTRl0u6bpQJbt27exv6GRrTWb7TMV5VSIYdt5rZ77nYYBufoJVYq5++keHFilaRREF7S7d/I1Gkn4euH1sNHDe3w+8PH9E0jiOUNeV/FhaimtnV+TlKSGp/CGDKVixBiSw0pIl41i8MBBVlkp84K1N1h8ugfvoddR+KonJV5Zmspr0nCNrZllK5ax5pVXWPPqOmrq6mhpbSHhleYpv4j8mzQ5g8uclUMB9OM6LoWblvzgKv/vgcHeQGTcw2/xqaurY/E3v8nqlau45t3XMW3iWdY3S0p0x1EOt/q2/gd4yF7h3BhuEopc0OBTUjz4pDZp9Vvz+l2cIMwk0UMQ+PoIVu7vvJRHza46al7dQGVZOmqfS+ZezBNPPMXupnrQkBoU1qV0QZXd3KVS9mTCk5LjHRCXEq+v7btLHvsTy5Ytt4FKH4uEhZsR6TnM8pTzZ3ckix7by0t5+JlGPM+L7uVXv/4VAwYMYMFlCwhteuSpVpBw3UrBJ29eBMCTjy8llUpb9XDf0EzVwxvooTs1vvYL3vzHR5YTjw+munpcVL/5gfzpcupymoP1RkU7CpAPQkHNhgy3334npcOG0x5YjoXqn0R3+jb/XaebDKR9X9CZRSmYPncyt976CdLlg/CDnKLkTfGvhOTpFcu4/Wtfob6+npEVI9n22nYSJYPsGb4qTJ+htaY5sFyCkBAakr2j48EgyONm/WUcrPxrq/qzSsVW32fBgitIKsXhwGfz5k1k27MMrxhDh9/KpprN1O7aQ7piLKlBKcchMaRSZYytGMsJcYJNNTWYtgBiwnEuTsFxylPfCdHFsaATAN/P0n/AQGZMn0FZqoxHH380qsawbgSCwA9QStGm24gJm3jXym0gqRRH6WXVPNmsm0gEHUEnTz/7NCtWrHTHjk5IENZLeD/kOGI5zsXJ12AD3ojILGJIKRC9JKbdcul0EHDU1xwMfKZOrOL669/HzR/+EG+5dCGXX7yQCRUTGJoY3L3D5P4V9i9tj2RCLtyp+p7v++ysr+Wpp5/iT089yS9/8QCP/vFxfvfQb3n0T4+y9Mkn2LBhPVu3biHT2ogpElAsHHdMRumcwsV6/949dMW60K3taDoIdAAi7jg+Lsl0mKjXcU9MmJ7GpTvKp66Znq5F/uvdrt3/Ar+NDjSdgUYIm2hdyWLLP3I5OoUsjtIfGWGTmuuYgSJBpjlLfX0Dr6xdzZo1K1nyx0f58+N/YsWKVazftJbVGzewP9PMQf8gx45pjhX1Rknn8C165oApR0jmVJwu996KEWnOmTGFWbNmceYZE6hIV9CaPUhdbZ3LJSg4mg3oigtkH4kXLy7M7SkKOuBJuSvDICBSo+Z1YB1Ah253XB0iPtv6Ta/ywrN/JtNyiL4IKspHkx47huDIYYr7Shoz+zG9BLozwKUitbxBYzh8qJWzJk1k5qy5EW9tw5Y1/PHpR/GDFpSKR/zDSDWYG8QRwR0pu6nzhCX6R2pCbLoYP8uxji7OnXmOTWiNVSSKvr149MmlNsVT0ioXtR/gJVXhfCHsc3cVGc6dZhWjK19ayYO/+C31rVmEMJiuUNUZ5CUp168zv5qT54O8/hvWf3NDI5UVFTT7B/GDNlLJBH7WZ9XLq+jUhsqzz0IJZ8GQp3gu6EjSig/KyhSTJk1lT91+Nm9eb++xy2mijUYU2fdawY1wXGKD1gF76nZwNChiaFmKZLJflHLqdHn9cjrAeqMSOg1IG1zdeOMixxMIMMYquExnjtoqPYnAqt38TD1CCpSS3HvPD0iV9cMPfDxPEZLQgdedZAXw9PKl3P61r9jdipdk+55aRo8dTRBYA00r1c2pBo0xxJWKlGgg7L+NASMiYqNAWMJ6pH77y3PjeUpFiWzrdjdROaGCshFpkqVDWPH8MgSCtmwrusjeSX12Dzu270Yqydh0OUpI6jMZKoaVMW/WXAaofry0cT1+YzOyuH80oYfqxZBgn7sfrBLGBLaRhGBP7TaqJ1Zz4Tmz2Fy7ldranajeCmIU2C4IKYgraRNPO0uImLGJf4WxBNCRFcNpybZijCGZTJLxG0mWliOLFdlsI0rFIuIt4VrWLedftFPND7ZcMGy0dkm+JcKxwv2mLEYIVD/FmRPG8/aFV7DoE//KO6++nvnnzGBIqozkoGQBOf31Sqj+DInRts8IfN/H1z5PP/s09//it9z94+/y4G8f5KGHHuKFFS/w4roXaGw+RObgAatTiglEPI7uMtYSRKmo/xgsMRpjCcZKKoSEktIhKFWMSiQRoggp43bB6qUwXWEQ4OoDY3P65VuFyJyq1f6+8Do/WOjxp4EO00FCJYgLmwbH0GW/VxtEH3sfQsSAkDANnlSRosuAJWNL7GYGaVVfMUPmYD2b1m1h3WuvsmLZn1mx4nmeW/4cq1e/zCub19FbCE6Yo/SO97b9IU8oUPiPk6edAmENAtlvABPTY5k9dQYLF17JvDkX0jcW42hnB+0nDEF9I/Q6Ed1/uNCHKjYTRf22X5rwi7SJNmHCLf7CdeiRqaHsbagnLmOuv9qAyfMUfrvPshdWsGX7VvzONqqnTubiGXNoOdbOqlUv47c3I0QMYzRJ5XFEH8XzPBLF/XjPFddz5rjRkQbutdpaVr24Cm06Eb0UMh4rEObYG7dywigno8YF5ScH6eF4s4R/wbEjRxhQPKAgoXKqJMXqzevZtmsP3qBkFNSE9Z6/aQ3taS5feDlKFfP73yzhj08vobx0mBU2uQwBYbLvsH+/8XyaNx8UZCq3zxtXcXoTc/fRbqsgBqbIsGzls1SNrsQrSZFUCiPMyYIOkTOuRkCxJ5g1fQ47ardyMHuQ3kJQhN0YBVqDgcDY9SQIfKuMFzZp+qbNG8B0MbV6Wg+JoU+XnsrpAOvNFA0b1tRx7bU34PsapZJoLaKcY1J6dufkWfg7CAIQBoMmmVQsvutLlKUHWy+SEIIHctFb3lflIQsGWPnSSr7wlS/hax+BJBs0U15WTibjoxxyla8eCxfRwG/BmC43yRhri2DsTl3JYqSUJJNJsn72v+3DFCIvSiqCIMBLKA4faOWSBQvwBnjs2FvLM88vp2TYIHtvSiCMYGd9HS+veZlkooTkkEGUJVNY35uAc6vPZcL4CazbsJnOwLerb0zk1HgFPlLgBx0kvWIOZQ6RSiXpQy927WpgWHk5E6dOJlVSwvMrVqC77PFVEARR4lkhBS2BT0zY3HfFojhK1Guwi2ljJoOQMTzlUZ/d545eAhr9LCVeIm8nGq5VIcLGqZErt1OVUmKcKtBKwq1kvKysjMsvms9nbv4kb33rQhbMmc+QVBmqn8yJsjVR0m5h3PefarF2v2jKZFi7aSObXt3OfQ88wL2/+CF3//hulj29jM271hMcCsi2B+gug4iH3CSDMeB3tSFFPPo87STlHJeILps0O7KIcLRmY0D7gUvwHThlrfMP6zJuUcz1q8ifyzVA/rFd6NsVtY+7Dv8uqs/uP42hWBbnVFdBZ8H7dKe1RBBGIPoo6LKISWAChwIZJILABHb8BHY8GbeJEkhkcW/A4JUk0F2abGvAvl072V3fwEN/eIgXlj3H0j8vZdPGjexubuDEid4c630M2W/Aqb25iFJr59qR3KZLCsHgoUO5cMZM5s6dT9WESoaPGUFnSyfBQd86rxtn3ZHnq1UQvIbDqiAozfltCQHNmSzFqtjVkUEIhZQK3w/wPEVRvA9GG5YtW05NzVaaMk1k9jexa8/uKJCVUnDUHCUIOhCmC6WSzLnwfCpGpKPnWbNpLWvWraN+fxbRx+T1ixDBMtGNRqrIPLVdqL4LB1zY/r7fwsh0Gbv37ES3HWPWBRda9a/WFsVSkpXLl6ODwM6duE2O3xIlLg+CNjyVIBs0s2HNRja9tokNWzYQj/ezc72UbixaorlSEr81IJm0883rz6eFSJbJa4ewwS1vsQUh4lEgHN7/r373eyZUnEHFhMpIvRyhaA5J9gYrtN+BkDG0DyoJY9NjeXrZ4+zbfRAvLjHYJNjGqZHtyY3zJRQi8iBbs2YtJUOGMWLUmDzu5OlyqnI6wALe6Khuw5oavnjbV9hTlyVZUobv+wz20nT4h13AZKxfSziJYw3gkknFp275BPMuro4GYOjPAhJO+Oii3EDIRxjAIle3fOHzBVJkpYoJAoNSoiCoChee8PhHJa1MOKk8/GwLyWSJDWIOd1E1oZJbFt1CevRINtdsicwKwzN1P2hDiZiV4Ie+S6+zEzPaPn/gB3QUwazzpuMN8OhfLFm/5RUOZQ8hhLUhCEyAEHGUUix5/BE62juZOWuu3dk7/5pU+QjmzjyHV3dtp6GuziE8xdazx9jF3ZMSIwRSxjmQPYiXLOFocMTaMZQMYMuGLaSHpDh/9nx0VwcbVm3Eb9PIuKBfb0V7Z4BBECMOxknjsWackQeQ1khVjDHCRjEUuUXbIV/hMURRnqmngwZCBCBsbiuZLwwe0PZ5jzRr4gIumXcRH/3ox7n2PdfyrsuuZPjQoXj9BoRvKWBZhN0ktMLp2TpAs3vXLh578jH+9NST/OKBX/C7x5bw5yf/SO3OrTZdkwYTB6kUFBmEcrYGUliJv0OKlCrO+Q+F/l+AKDLRDj7ibvWSiJh9diFFFLyILmslABrZx32fOz8SiNzxCORJ18lFFfk/DWjTgRLFPZt05r3fBCbyGPOkZ+vLiMh/yhjn71ZkIkshIYUNfsN+Ia1vkOwTIm/SmTfaHb/ngnaNvUcZj6F1gFIS3aXJNPts2voaazav5eGHH2bFiy+yfst6mjONHD1RxOChQ7sFUz2jk6KHfyspqRiRZlrVDKbOnsrUKVWkhgzjcLYZiSBzMIs6IZBxa99gjOV6BTqwRpvWy8QGB1JGAVygDZ4qzh0rO4uWEMUKwnnA1V99XQMb1rzKui3r3f3Z1m4xHZQly2jxfXcMrph13iwqRqSjZ3j6peUsXfokKiGRfTxMV+54DeczZ4w9GhRCcGblmYChd6zYcpaMNfeyyKa1N7BzaozeIoZAUluzjdmzZpEuHxHNs4nSEmpqLModcYoESIryBlWRq+wihBQczBzMzbfKBnfhHKxUGLxZiwjZx0N3gUS4ceHmV1UMWkd2GJ7nkc0636w8ZDbcJCgVs441QtqjQOcPVlwyiKefeRqp+jK1anIUIEb8SzenWssIESFPyvMYXjaGjRtf4ZBupb/sR2sQIIT1DLQGpNbGIzV4MEfbOzDu1GXd2tUoKameWvlXXIX/Mcs/fYClHbx8qt9t3ryXd73jPezPtlM9qZraHRmEkPSlV96O3BD4jqsjQWufinEVfOG2z3HRZWe5zwrVUiEGocE5KUMOZfDdjsEiV593fk15jtwmn3OAe68hCDpQKobdzRmM7rLHGxqUiBP4AS3tLcyYPI1//9TnOXfaudTu3M6qF1+JuAJAZO0glSKbbSYMKk6JZAXG7m7cxJfZX0//Af2ZMXUGg1JJXlm1lvr6Pc4TR+MpD20CfN/gecVs2rCZpX9aQtW0qZQNSVFTX0dqgMfgxGBmz5qBOdGb7XvryGaaUYn+BEEYBEHjwUaKVQwpY2jtnOm15c4Ezc2YPoIr51+KVMUseXwJqtgiRi2+T7xYEvi+3RFGOzXHgcAdJUbPKQp8anI7Z4vchI7qYdCE44gIg0UOhYj8q4TzrwqCNjBFlA1OcsVb38JHPnQj77zmvVSNriA5wDupL57K8LO7t1TW99m6Yzs/++X9/OePfsjvHvw1Dz/5BOs2rifbeshO/gkPU2TPicKjQ1xwYEKfs26IqL029vgA60wuXP9HSOfD5cg2MYPvt4AuwmiDEYKgPQBj0KYNYwwth7N0BV3ON86OAaWUC0btblmdUMi4JcX3O6EoHpJE9bHIq5SS0v6lBCcMKuYWIakwvUTBtac8exya9TEtHQSdHd2QMhs1BkELWhehtW2XyGwXNz+EQV2EvNmYOxu02PFGpw0+wvFpbH8SUtng1Wikp1Au4q7PNrKnvonVm1fzpz//iYceeoj12zahMSRKS6xxqEt9c6rNX/eNoRCQHOBRka7grAlnMuui+ejOoyT6K1paDllvrXYfdUJiimwf9rOB2wTYJM6+3+ICxSI8r69F/MLxEfUPiGIAhyRHnLi8+UFYozyKTCfNWd/eszGky0Zx7TuvtUGp68N/evIxNm3ejJAKETNR+9hx0mn7bW+J7rJH9V+9/avMPHcGf3xiieMQ2fsyDso1br4Nm1kHGsFxTpw4wbkzz4kQHiUkuusoa1a+aPlIxqA8ZT2hCJ+HAqQp57OVR1c41fzY5eYPrTFF2lENSmzQj7AoqBCYIEAqO49hbOAuIrPYQuRbOEK8wM0rAzxWLH8SofpTVTUZrS36qkTu2DDnHJ/TOlRUDOeMqiksW7qcTm1QyiMIfLz+SRqzTcR690EgOHSw2W4WPHtSk2326Rs/wZTq2RR7wpLlu62hTZkMSuUbZf9zln/up4eTYM5ISOPKFz/7RYpOxEmn0tS8VoMnPZJDh1O/5xDS6+s+QyK1h8anL5JUymP+ZbOZNXdM92+z3xElcS4soSR+xcZV/Pudn42k1+Hi3ZN/ihcSaWWcfIwjRGDyc13NTc/llo9+iokTz2LNxlXc94tfOJUdeC7vXr7FQ74E/NRqwpx0H0D29Xhy6ZO8//3vx+srWXDRxSxb9iTJVBmcCNznnSBVmkK3+Hh9baLSZSufo7qiksqyNHXZetLJMjzP45ZPfgaAFcuftfcaD59RM8p5/ISUBa2dqg8N8TirVr3MfUt+zfVXvpur3/I2Hn3qcZDQD0l19SQGJjyWv7S8RyuI11crdVMNAh5eaGDgpNXStYPnKkZb6bZT0Z17wSVcMG0GCy5ccJIaJ78Pvp4sWpKT9dfV1fHCymWsXLOBuh01ToJtVZCRb5K7w1AlpJ3aLPe9oTQ93wdI531bzoJAHveglwYt8XWLU+PpqO95MoGU9vmllNa3qo9k5KiR0feJzuOMGzeevn0GMHBYMaI9dtIzth8NKE2VMHLUGPsstnWdf5RNxPx6pf1oQFOmnraOI7T7mqOmjY4jhs6jAQcPttGpNR1FGq1DNVWiYPMioVt75qs/OxiTTnPQbyqQ6GsNSS9JoI2zm7Cf1aE7bC5NCZI41mMpga81Wmeoe2I3Tz7xJJ7nMe+CuUybWM2ZlWd0U4jmOsjrqbhCpeYXPvkZm+B4Tx3Lnnk+GkdeL9B9PUTKupe7ruvUc+45/dcfF5EFQTjuNMi+OcsBIgWhJOlZ6KQ+04zWOsrzGf5VoDvwPDs2Mn4mT5Xp2THl8vPJIs0lCy6huqKSpSuWRfXhner+CuapOCvXrWbZs8sKciBOP/dcqmecy7JlyyNLhpzamlOP+1O83l1lrQnzEvouN6Amc8hH9jtBR6u2XmVh/Ufvs3QTmefLVag+9CKVpJ/x0ZxgyZJHSJeWFuSF5KhVHRf2lXBdgenTx3HtDddx770/I9NYx9DSFL7OUFoymN4h3OXqI0xDJOOSl1dt5Eu3f4Pbv/zxAj/HUBk7tFse13/WctoHy5X8RS0kBf7yp0/x+c9/kVHpSjq0xgoE7cDKn0S079ss6trHb/G59XM3cuOia4BCKbb7prx/y7xXbed9eNkTfO/rd1LXlCn0mcn7WSBpz1sMkDmJdm6BBK1bGJNOc/ONi7h07qVIYOnypdz/0wdYv23zSclc7X3nmZSSe97u1yHyke+3pDvg1s99gisXXIofBHzw5g/SULcHGbe/Cy0tjrRo+g31WPzF26muqsYPfKSQJyVZBlixcRXf+u5dbHhpNV5psZNShz4/YX14ua2eK6mBHvf99kHkCcndP/hP1ry8jn9b9DEmzZjC5o0buPkTi3K2DVE1yoLr/Pru7jcU/V3++yNunkS3+O7XHVROnsyVV76V6VNn4ClrTmt/pyOLgVOtmflBj699Nq7fwoYN63lx42r2NDVRt7MO2csF+15OSl1gTknobyN7/PzCp81v77z+Fy0aHTZIAFKex8j0SFKlKUqKBzNiWIrjMsZAz6Ns8HCKEwPoffQosQH9SCXL3OcXWjC8mfGZT9D+nxQNtGYytBhNZ+DTr08/du7fTybbiN/q05xpIrPH5qprONSM35gh0+oXqj9doJxxXmgAXspzc0OuD+ZMQf2oTYiCtb5o3Rl9Zio0ufU1Wvt2nJw4weWXvwU5sD8Xn38R506eUhD8dg+ETw7WC/9mzbYNbFm/mWXPLWP9htUQzwXYBT5bPfTz7lYkofowapeTHauioL6ltYPEwATat15S999zf9TX6jIZFt26iBdfXEm/Qf3cc9g+q521im6xdIrJ46v44Y/uBim57Y7bePKJJwusR3oax1EQKCV0aNITKrnnrnsiU2EpYenjS7n9G4sBja87SHkJVw+F/S7vcfPGxevMj3ltkN9GWsPbL13A1HPP5ZElS3j88cc544wzyfgZOw/LRFR/uc/r9v0uyPOdnYSf8UmlUtzx2f9g0uQzC/zreuoPRPUCX/rS/+MPv/oTGkPHod4k+iWcpYYNruxmzo6BXL/XzJl7LnfceQfeQHmak9VDOR1gkdfpouMd+P2vnuL7//kDpLQIi/Y1qaEpdBE07jvI2IoR1Dc14HkeJ/Bp9W3ne9t7ruDDH/kgqaFvprflIVRIlq5YxuJvLaaurgYvlcoLcnI755MmO/dJUuaypRdMuhqSKcXN77uFa666MvrmjJ/hm9/4Ng888VsSAxM97rzCz3pTju6eHeASyZEOzeQZk/je4jvxvBQPLvk1i2+7HeJFzn/FR2tN5chKbvzYjcydNZdMJsNnb/8srX4r77nybbzlyrdEKAzYyWzFxlXc+7OfUVOzLReUePmThY6qNZVKRQaNX7r18/zLNf/ivLesK/XqTa+y5PE/8Mxzywp2moX94E34gZGbbO3/Xf116MivbN55s5k2czqV48+ksqKSN+oZhSGiLb7W7KmrYeOGV1n+/As0NOyjrqmOnO9Tzr/L14VB9kn1k9dHfL8FSZENTvNQs5BcGy66YaBQOjDJkNHDmTx2CqkRQ0ilUvTv1YuS0SOc89apn6Vgse/hGf/eJb8ewwBHF2ky+zJkMhn21NbSfOgQm7ZvoSnThN+YwXNIrN9p/16eAL/Tmdq6OkT2vPgWBvGFJQyIw5ratWsngwYNZubZ0zhr4iTmXDSfyoo06De/sIXPB3b8b9i4gft/+gCNmXoyrT50dCAT4cIetv/Ji/Gp5iO0Rp6wnmjhNyrPpo+JEBrP49zJ5/JvH/0c6aTn0MgM9/705zz0xz/k6uoI+IcbkcTx+kqI2zr40X/9F1fNvZS6bD2LbrmFmrqaqL4KEZ6Tkadw05PJ1HHP9+5h7pwFUQ1rNJ/614+xct1qQON5KTJ+o834cIrPezMO7aEvnCe9nN8aIPtILp83l09/9lYy9Rlu+8ptvLzq5QLTW/tguYo/tQ+h2yC7zbzX1+MD7/8A/3LNv7z5vq/h3nt/z0MP/I5MxnebVXcDYSWR1+6e5ASaVj/DggVz+cyttzIo1b0v/l8c5X/bcjrAAvI7gtbw50df4tO3fA6LtHjRTsqFL4XIkdR4HmQyPle+dQ633/E5pAd1dVnS6WT0+YVdzZrS0ceLvnvp40tY/J93kclkSKfT1GV2k/JKI8Shxx0lPSxabiHMZBoB8GScRYs+y4JLLyXV1ytw5va1z/U33siGGktKHZNO05BpshNlHrpyqsVB5j1ZOIEAyAEeR5p8/vP/3cWCWXOpy9Zz4wdvoK6pDjpOMCQ1itkXTue6a28kPdwGYPfddz91dXUATBhZySVvu4Rrrnm3u2c7BXrSo6a+jocffZgnHn6SvU11EWIT3ms4icoTkkxrhgkjK/n6txdHgY2vfe7/2QN890d3FxD7C445uyGGb/T84TFgiD54nkd6WIqR48fzjiuvYur46tdFabTreFH7QbTI76mrY+OGV/nD0sfJ7K6zHJmiojykKnffXjdEjLDPdUM2u/8OTdR2YIPTVCrFmGHllI8fzciRaUaVjSJdlooW/lNNnd2Dvf9r5eQdfM8IWhSsugwKUTu558v4Pk2ZOtav207n0cNs374N3/dpaNhHpslH9nXBayJhayVcfPP6VT5i3NOmRusOjhw6wrDRwx2SYF9vaW0hMTBBOpVm1jnnMXvGTCZNOLNgcc4DXnIBrutn3Z93x67t/GbJEp568ln21u1ASoEcWkpqkEddpu7kcXDSJiyHrNABxC1SRNweo0oZ8jgtkpvySqmunkR1dTUL5l9EOlnGhtoafvbLn/HIw4+APJHbIIRB0e59zJt3Id/+zjeRUvLEsuf43l3fcxQHmdc6ufuJYgOHwoaIDMD06edy310/Kqiv+x78GV/84hcZfcaYCNG399EdQe0+H5yMLIW/9515cP7RspSSzH6f9DA7zh6870H27drOF+/4Ems3bKZfovCYM7cJPzk41+QfK9q5y/d90kNT3HH7V5k0eYr9fV5wDUTriv17G5hpDXct/iEPPvhk2LJIJL1lkoOZete/crkp0T5IDVKwYM5MFn/vc6djqm7ln57kbkuO/Kc1XHHJW6kYN55OLfD6etQ3ZUkNTtI3nuSEPoI2gfWl8STG+DRm6rn66iv53Oc+jXIxlef1y/t848jsOdKfOWaVOgLBqo2r+Nq3v0U2m0Upxe6m3VRWVLAvU2/VW65DG1M4yRUYy0mJCSwR0QYanZSlRnH99R/k2quvQ3dp6jMZygalAJtcN6k8Fly5kLaDrezLNNCYyTgVS87P5Y18XPKtJgyGIf1TFPUydHZpjh7u5PIFC5D9+tDZaVj1wkpSqVIuuuRibvqXT5Eu9bjtztv5/r13Q684usvKoYPOgMcff5ympibK0qNID0khnZle2aAkYysmECvuzd4dDXTFLaFa9klY3xlHDE2PTXPBORey6JMfoXpcFYH2ueeXP2Pxt77NimXPkkomCfwWRDwOWLWcMKIHNeCpfcIwBoGyKipjMBpGVgznwtkX8OEP/CsffOe1DEmVRQmRtdY9GvSFnkdSiIio/sIzK/jtn37LlxYv5s/LniPjNyJicVRpwqqzVG6HHHGC/BZM0G4Vh4486zvDRiFieFKipEfWb0aYLieGsOTyWbNmcsW8S3nXde/mqiuu4F+uuYbLL7+MWdUzmJAeS2pQ0iY0D33J8u5f51339Pv/S6U7YfxUBPJQrKjygpFAa4RTZSlpkzhXTzyTqdVnM2fm+cw8+0KmnHcOY8eUUzVxEoMHJ+k4dpQgq6PE3DY5ucBLJJ34JOssLoT9bOnmCyFBFpFIDLLt61SQSElcxUBIMn6WXdt28OKKV6jZv4PWlnZUwkMqdVJwZT+Vk0xPtdYMLRnK+TNmUlV9FgMTHoeParJNGXbt2km8eFDOgkM79aj7mSOA531PzG0ChcQUGZLJBEf0EWfeCkoWY7Sh/sBBVixfDgZOANWTzmbajGn0Fr3ZWbczZ4aLwbRpvNKhfPbWzzCurAKB4OUX17Ns5XOu/RzCY3KWKZG6OVKJKtCawEDS86ivb2Du/PkkB3hucyUwXZ386bHHUVI5H5RYASLmbLbQoQCim49VQSJnd61UcWRNorVBCQm9JMkhVtCRzWbxDx3iqsvewtQZ51G3extrN65nVGoYxGyS+nB+whT6FoZCnAO7GqgYO4q2oB0RKhIzjTTU72d8ZSXDhw4tUKrb9lHRWI2MWaVgdHoiO2t30ZxtIXughVg8xjFz1KlHbX16/T07H7f6Vn0rjrN52w5mzZqLlxx42oA0r5wOsCDqeMbAN778XfbuzWCMoCuwcH8ymSTb6tPhH0YpZc0GdWCd2gOfixbO5v3Xvod0pYf2nbKsoJeJgu8BJ3EWgrpsPR9+/wfItmaQ0kq9S8tK2b6zlvKycmcm2i24gpxjOM4SQNvM7miBDizfY84Fc/jQhz7E5i0b+Py/f4Gnn30aYkVUjTvDesEARgdMmTGdlqYsO2q2WFNFlyg6qUoI9Ov7uBhjnMS4GSWK6ezSVp4sJc1+lrJ0msoRFQjVj81bNrLollv5wLveSzbIsugLn+JPTz9q+QZdBi+ZIPADhDCUlAzjxRdfZOe21ygdVo5XMsTtxOxkVl01mXEVo6jZth0/20rQ2YIwsUh9tODCi/nS5z9PKpniviW/5vZ//w9WPLecIEw0qzWqpIQgCFVUzoE8T62Zr6bryZFZhByiY6BKFG+77GpuvP5fue5t72L40KHus3Jye6vI66H/AQGwadOr/OKX9/Nf9/yYn/32p+yorQVsAKSNRqo4QRBEAXD4HJGFgIzbYM3dpzAGTAxPSfxs1gZ3xwxJlWDOzAt4+7vezfXXXcd1b3snl7xlIfOnn8+odDnDUik86Z3CKODk8tedT/PDtb9vKQgitXVeD8dveJe5uUPgDZYMHzqUSVWTmFp9NudOOZ+FCxcybcpkxo4aTemgMjqDDnRrwOFmn84uH5CRRQlgVafOe0zm+dshbeBwzLRRrBTGFDn1mabND9i/eyebd9aw9Oml7NhZg+gdI1kyJBfcn6Kt8uep4UOHcs6MmcydNReV6E9XcJwD9RmKipyvlMotxLlxYft4dJMurDNF9veH9WE6OEGRiSFVX/ysDyKO6C0wnZpX1q5m1dpX2LpzK6XJEl7bsoXnX36BYlHs1KQaYvD2q9/Fexe+w6blQfDy2pf44+N/Ihbr46wLdM5zNpwPpZ3fQkK49c+yPoDZbJaqMydQMe6MaIweF7D0qafwtR9tUgoyCeT5hkUq0x4c2fPnR1tHBq3b8AaUWKViV2ARSqMJ/ID9TY2oRDFTzz6HKeeeTWZPA+vXb0TE+0f1me8DGH6mlLbmY4kBtPmt9nVcBoSuIvzsAZY//xKzZp7D4MTgvLbOtbmvLe/VBrSQSArK0qPYsn4T7UfaCUEBr6+H7tRkgywyJgnaA1TSrkt9RT9amw+zdfNWps04h2SyP1pzOtDinyzACs/AbclN5MLYCe4Ln/06j/3+GaTwsObsEqWU5RYJiRHG+YgYDAFB4FNZPYKvfOXfqawaZhFTr+ddcfejiDC4uv0rX6Z2zx40AtlPIYog0AGlqVKnyhJo3YJQxdaix1g7Ak9aTylpt7aWgxV0IFUc5XkIKWjKNtHckOFHP76XbDZLJpNh2ZNP0lZkmDZ1hkVApEIJycxZ04kLRSZzgEx9BoFVdBm7h7R+Lp2Bg5nta8qhLjoIkMKa8tlHdEFkEHCi9wkunXsR3iDFrDlzmVp5Fvct+TU/vPce1r6wAlWcUy0GOrCOyM6rp7i4D36bz4Ytr9GlNVXVdjKsz9aT7DeAdPkIqqdORdCLRN9ikgMG8YHrrmXeRfN56snH6Dt4IN+7524eeuj31DdlbPqduHRGmk7K39uiViLu/Gxs4zinc1vv1ooiD7kS1iNJHDOUpVK84+pr+PRHP8lVl73FBVZhmpM3xsoznT4PPvRrvn/3Xfz6dw/y/NrVZJrq7RGtcP5NCJTKmXwGQZtL92IXZ9/X1leq0+q7tcYafGorafe8JFOnnsulcy7i+g9/gI/ffDNvveQtVFdOZESqjMGJwXZnTei/9PecGf9vzso9oY72ddHj78EiA0pK0uUjmFp9NvMvmMPV776Gc889h9Ihg+nbuy/9Bw4gk6knCFx2BWHNS5W03CUp3bwj+6L9gLiKEwRdKNUbYzqRUlJcLDBFNqVJNuuzfsMqNu3cwrPLltFpNFIVkxrgkYc3v27te0oxvXoacy+aT+nQYbT7LdQ17EUH2qkjA7TuIJksQUnJYX3Uebc6a5Mo44IBqYiJIus3FnQ6RAfrieaQQGMC9tTt5A9LH2V3fR0xEXNWIAGBr5lUPYWbbrgJNcAj6AxQQrJ2wzpeXvESSW8gQadGKc9+rvOBwqVb8rwk2WwzSVXiNqCWIOb1lfQfOIBLZs2NrHFM7+M0N2VY+fxKm4YsRIoKHPBlXnDVHdk2JyHdxnl4SRlHFxk8JfMQQIHyJIGfZfP2VylJlTL5jClMOfds2loPs37Tq6RSZe4Y1KXvwd2LsNYZBU79kfkzNhguEnR1aX73yMNMnzWL1KDkSduX/DnKCOvJVZYaSMWEM1i3+iV0p6E9MJgiO9cLqSILDB34EcpfXFxG7Y7d7Fi/m9Ly0YyuGOQ2H2EypFzv+7+zhfrfL/80AZbW1mHX/jsvTQ2AgR/d8wgP3v8Q0ksheysyBy3RzwSagckUvTnuYHpNb2FoDwKkhK9+7XOcNWk04DpNnqt2fhSfH3RpoLa+jq8s/iqrVr1sB6oSdgLRYVBlAI2XSGJEkTsmMOigAyFi0fGckBKEsbn1vDhoQ9ZvoaXVJy7jrF61hiAI0HSgvGJMVxF7tu6hpbOF2dNnRx090AGzpp6HOdqL2j073EIeoE0bQhQ740iBH7TgqYSFiP2se7c94xfOoC6sY3kCOtvamXXRXFS/QQRHDnP3PffwhwcfZGdNDcSLXP2IHMcgRIawwY6vOwj8dlateZ7mgz7D02kqUiOctFuTHJTkwhkzmTPzfOZfehkzp56L33GYX/3uATbXbGZHzU7b3krgJb2TfIXCSUp3WYJu0JlDiJLJEnc/1sHbmA7Hs+okmUxy3TXXcsNN/8qCORcytGRo9Jnd05z0VFZvepWfP/wr7lx8J0+vWMme+gaEBIlADvCi+rYTtK3PILATVTJZYtvMd+iBC/iCLo32A5KlKc6sHM+lF17CZZct4Jp3vodr3/kOZk07jxGpsjcV+J0u/ztFYJGi6dPO4a2Xv4UpZ53FWdPOIZ1OI4/3Yuf2vdYEVzgH9kC798WQMo4nJUc5SlsQ0BUYoBOERb4sQiqRUtARdNGQbWDFspWsemUVq7esJyZilDlzT1/rguPCcPzmFyUl1RPPZOGll1E2qpz6nbuoa6gn6SURMka2vp7DupOkKsnl33MIl6/dZiU/F2Kej1yU8YAc8mT/3CFCzlrXAAsXLGDCuAmkBnguAIWVL73Ihg1rIB63PoDGIn+BbnMUiSKkM/tUqtgi4wiUMwbd29hEQg5g/gWX4Sn7mdmsz5+W/omGhv1RBGCPZckDkk6d4SK6/zzObIhqBUELgiJ8be9Tu4wAYYB0KHuITm2YOnUyqWQZZcOHsGdHHZs3bCRVPjz3uUajgw6OoYnJmL0fdx/h/YXpgpCCIGhBijirXlnFrFlzrWdhD21t+5iIfpdKDWTytPNY/vQqGvc3Eo8n6CsVbcEBkgMV2YNZlLLIV2cAAklxPMGepiYO+xmUHEBFZTk5i+T8tE8997d/xPJPE2Dlr3cRzO8CoHvufpD77nuAvY0ZEokhBK2B4zFYJKMle4Dk0MEcam20ZogYitB8+Su3Mf/SaXkfTIGr9qnW2Kyf4favfZkNqzYSYKF3T3o2AbPFPyKOAxgCvwUpLO9CyTjCGMsNce7F2tgdC0j3pZ0kPLsISyXxlOecfA2pZIpsa5Y9dXvIHjjA+TNmRnwsgPTYMaQGeaxZtYq9jQ2Ul46wnDOXx1CKeF7C4AARHl9JWZB/QwiLFPntWdTABLOqp0G/Pjz21OO8vGYtydJSbDLRPPVeyDHIyzWYTJY4Y0jYXVfH7pptDC4bwuhUmeOwWVO7ZDKJkpJ7HvwZP//pT9DHYPueWmLEQBJxlbSbiEUfhW4PUAkP3WX9uUyRNU1FWPfxrN9M0rPS8qQnMbqIsoElXP6Whdy6aBGXXPoWygYlTwqmTrV4ZXyfR59Yype/93V+/fMHWb5yOfSxiZ2VI3loNKY9z8QQ53DfR4E7dsnPCCCkIMj6qMEelaPSXH/9+7jx+g/xjne9g/Nmz6Ri3DhSg1J5xzj/XDvIv3d5oywRgxODmeDyC865/GJmnDeVcZXjGVjs0ZTZY2kDge+Ot3yO04fAbyOhEkgZj9y9lbSZDTCWUaSc75TRBl9rGur28MrKNWzetclxtVSBoe3rLXZCCKrGncH8SxcyIjWEHVu3EmR9ZLFEHosh4jb/atZvcc76RNkAwp2mRVjy+T7SjfMcZ0qE5r4R/QCqKir42I0fo7IsneNKAdnm/Tz62FK8EpeCzDrd4nkJe+wvYxaxcpw5IS11Aux3xeMDKBtVzoK5F+QUtdrniaee4mD2oHVDd+jhqZCr/MTTOQQp/1q7japVg4c8S4wgmVRwXKJbA1KpMvzGFqZMqmbOxfPxhOX3zb/0QtZve42mTBMAe/fuIVEyCM9LkG3KklAJmwbtpHRRIfIGql8C3RWgA03z/gbmzTv/JK1vARCQx9VKJvvTR/ZlzcvrAUFvc8SmFIoJvIEeQXuY4N0ufBqNEoKazVsJOMz8+RcWAgt5Y+GfIbiCf4IAy8K0JkpuW+hNIthfp/nud++ivV1TWjqCIOs4LU4JFWiNpxR7m/aRTHr4foZO7XPjopu47vqL3/w9OEddX2u+/Y3/5LcP/4aS0iEIQCWS+EFgSbSCgh1Q4CB+hIgUMZFzMRIIEwbb3Icm0EjlRc9tLG5uSdjgHOcFQaB5dcsmhOpLddVke9TkyKkVY9OI4v7sq91Pu5/FdBEhTWGpP5AlVZ6KEk6bEHky2t2XdgRTyGYPMnX6dMoGJGnys2zYsNHldcvbqZtcUBF+npSQzbaAKIpQl7Ub13OkpY3xk85CDfAwjuhdl63n/vt/zkMP/pq6TAaAklRuZx0EgeNC2PQqdBmMMPhBC4hYBGLnEsSCp+Jk6utRvS1L49J5b+G2L3yOd1zxdjzlRUGU1kSTqQbn1p0LrHbv2sWflj/F7x55iN//+pc01TdgnKem6cw7OpY2rUvkbO7ayQiD6LIO59qlC0EbUqVpRiVSXH7VFXz6Y//GjR+4keqqySQdIV0hIn5JIRH9dPlblTdCMoHoSFkIybBUGdOrJnPB3NnMO+9CRo5O07d/Ma2NTWQPZpHHBDIeA2ODqUB3AEW5fhvmIg0Cl7TX9RdhiA1QNOzew9JnlrLqlVVk21sYPGAgveO9T41q5nUcJSWTqsaz8NIrGVQyiK2btuJ3hopVS2jvRR97xI9G9lKYznwOqYjmtRynNM8hPZ8g7ubnmdOmM3x4ir1N9fQSgmS/ARg0u7dn2LptI/VNdRgh8LNZcOljkEXRiVSH6aDIFOEpyXFxHD/ro5JJsn4zxrTzgWs+EI1bc/QIjzz6mD2azAZ4Sc8iiBFyReH9kk+s7znXaJiuJ8rU4bcg3ImE6QJt2tBBJ1NmnMOXb/siUii0MA6ZlgwbPISlj/4R3WUYNWo0mWwjQsSICZd82wFshJzc/FydUmAiWgfs3reXHXt2M2P67IibZ/toIaIUZmTwAzizYgwxEWfNmlUE2rfJ2IWAmEXJjDEIpWymBAzSbbhbsocZnBzImVU5s+2onvnnmYP+4QOs/Px++RwoG3DBV2//Chs31tBbKA5mLYwshLI8lsDHU3YnqKTghNB0ap8FC+byxS/965uGAsIgAuDBR3/H3T/6FiUlwzAmAAfL2p2owUukMEdx+c4sH0Y6WoHv5wKwMA0Cxh4LlJWl8YMgmmDzM8EHQRtSxCyHyw0syykKqKnZSVeHpnLaWXhIAu0jhGBq5WQSgxWrXl7F/uYmxpaNdqketN1Vd7lcc8INcpkHl5tQ9WIJ2nWZ3VSNP4OKcWeQ9EpY9cIq9tdniBdLh1iROzbI4xLYvGNW/SZcjsDi4gFs3bGdKedMYWJ6LMJx2b7/ne9x909/RPGgQUgJ+w42Encu5fmS8mSyJMr1ZQPvHJdJuKSmQTawu+BjkEqmmDlzNl/4wud57zvexeDE4Kj/hEGszCM/508em2trWfbScr703a/wy5//iv0NuyAm0V0255dS4S4/BP40QsmI8BwEOQ6IOGYIOjVeb8XEigquf+8N3PiRD3Lj+z7AtKkzKBuUDN/WDZB3/b2HfvlG6Mrp8tcr+Ru97iU8Us5PLCIQ9E/0p3rcWVwwdzYLr1hIWXoMfQcoWvc2oI9o9jcfdAhzblMiRO54TjiURSU9hJTsy9TTeiiAmM0zuWbDy7y07AUyzYcYmOiPVPLkQEucfLdSSiZVTWLmzPPo3TtGpr6Z1mwzR/wj6K4uhDBWrdqUQXnqJOSqRzW0g7JCwU4o1Ni6uYY/Pv0ozy97mtXrNiKUZGx6FP0HDOCljas5mG11KYkc0T2PiN6hO0h4HoEf0EucwPc78JIlSAFNBw9xVuXZvPvKd9j7EIJs4LPkj38k8IPo2YXjcp2kFsy3rihQEzogvwDJsuM93yrFztEaJYqZOnUK/3Hrf5AeUuZyKBqXC9KnctQ4UsNTrNm4wYqHVJz9uxooLR9mb1GIKB9QSPCP5v4IKbTNKCVs2bwNfeQIF86Y2a1VTyYZSkAoqKqspH7fbtZv3EhpmVWha98Gzt7AJNmmejxP2Xs3Nml2TEjWr9nEYG8o488oL+hOgSPW/zMg6f/wAVYYBUUmbzo6WePDH/ooLyxbjRJJWgPrZ+T1T2K6DKq/RMSEQ7F8pBI0+fXMm3suX/3KF5AqZrkPLku524aedC6oHdnZ1z5LnnyMb33nO9hs9L79qe0xUEiKNmh0p6FFBySUzZEGcbfY5nyu/MC3RGshuPHGj7Dgggvw/Tbq63ZGVg1hcOl5CYzWkapNeYojgZVOZ4MWNmzchIj1Jj1hLEmnHvN9n+qJ1fSJ92Hzho2WyyAVmfYWK7VG53ZQeZOLztvpCSkIdIAJujDHu5h1wWxLku1q4+U1GxmkPFo7Q5M++wGm4CeO02aRJm00nooza9Yc3rHwHUglWPnSy9x+xxdYv3YdxYP6ERgNRhCTMRssBVnC3HHhqarW2iJF/bwISQocTq4DC6d7nse8ORfwnnd8gI/ddCOpZOqkgCTK04cmcJOiwfLrfvnLB/jNr37Ffb96gBOmk5KSQVZKHmi8VBKDIZvJoM0xJEUOYbPigRCmlxLoMCRLU4wqSzN/3nw++P7r+ejHFjF14pmoPjJamIGCBfrNlNPB1d+udE/kHpXXWWWifiAs6b2yciwXTb+AORdcyJgzKykrG86+TC1H9FGLzConNAmFEC6PqB8EaL+FklQpyUHJiLMkgF2797Bv506WLl3K7t17SA0fQiqZyt1eyFHsIRgfnBjM+TNmMvasCgYMGMxRo6nftQ9ifaMgApN/3E0uOMm7DpErEV3ngi+DVSljBOvXrWN/7S6qp02nckSa/fsaWLNtHdYbUCFUX3TQhZSSNt1GnDiCLqQsRvuBEwfFORIcoUt3cudX72REqizadK5a/SJLfveQtUcQOauaSMSXj0zlP48MvbbCzWKhmhCnChUiFs3f+xr2kZBx5lwwj8/d8mkqUiPI+L6lCgjBE489jd/aQs2eXSyctwDRqx+r1r6EH7RQHB9g155QKRz1l+6csDBHKDYI76VQSF55dTXJ0hIqxp2BCDtgfj8M/+14xFJBWWk5DfX1bFhfg4iFnhUKuuzzCWEjMqvKVhZ5DwzrX93IxfMXEJMCI3QkQvh7S2n+VuUfPMDKiZND9CrscLW1B/ja7d8hmSyzwRUSr79CdxoaD+1GDShlf2Mj8d69SKYU+/bu44LZ0/iPr3yaVNnA6BsE7vzMKVcKvv2oj+yr8NFsXL2RWz7/CTvQlOtk0ipMcK/pyC+lhWIZz0nvBRFKIqW0uaccqfWGD32Qm6/9EMpTrFi1irpMg81hpRSNTY0E7QElXjG9ZD98vw1El/WlcXUi+iQQfSWrVq7kBCeYPXUGkEP7JlVNotMYMq2HyLb6YIpsoOYy3pPPTQiRIZ17vzACpCSbaWJMxRgmpseivAQbXlnDtppNqMGD0Z2Oc6YJjWZCSCyyjPC8BJ5MUF09hdvvuIMyL8m9D/6Cu3/0A+r21VM2Ku0SENv89OHxolXfhTJkk1PhyRiityW1C8e50oEmqTwmjqnkhus/zKdu/jjjx43OtXUE8+erUa3KTwhBbX0dSx5/mG/+52KeXf5nMgcPRTtVwvqQgmy2GSmLSCaT9BN9Xbt6QF6i494CJRXzLlvAe6+5lkUf+VcunD2HdPmIkxRs/8IUfewAAIAASURBVN0SSrRPl79jeYMmLAjoXT8bnBhM1bgzmDK1mrMmnk2sSHBMd1FfVx+puqSMI3opKLKBv5Rx/GwzbcanSBRZ1Z3WlJYMQsQFfrtmx+5dbK6pYdO2zYjeMdvXIpVknrTf9x0BvwNDjNFlZZw/Yyalw8o52tlF47466zFHkfPD0hGaZo+rTZ6PXB6C1eMxoSTI2k1SUVEf/PaAto42ZkyfzfQZ5/HSqpeo2VlLsYihdRdgUfMYMXdK0WbrQkpr6moM2WzAudNncvmCK0g6daUBfnj/j9lWu9PyiqTAmCCal16fgxUi8IWbTdsWlibhhbkNhR3/MdPF9OlzuOOOO0gOGEKAJuk23GtXv8wPfnQPP73v52zbXUN7EHDDdddRNbmKF1dYUdTQ1GD2bN9LcfEg+0V5SGA+Uhj67gVBG7IohikyGBOw7PkXSZWWUDVuHITKyx76pLXN0iTLkpQMSbFzRx1NTRmUl7JAhTvKRWK5qgOT1ooiiDEwmaItOMKwYQMYPXZ45Ckn/okOCf+BAyy35ciXhzqAacWynXz/zp/BUWjXx61ibGASv1UTmICS4lJ6iT7072uP2rQJGDVqGDff/D6qp46JPl9rg9EnMHTl+ePknWX3lvhoMvUZFv37v3LcHMcIi0olkyVkswGEiEW4RQKUimMcGmK67SCtsq+DVDLBvPMu4H3v+xdkvwF8+Ut38MKzz9pzfY7heQniFFHsxTkcHEVrH6Vs0Ca6TBQM+a0a2VcStPps2byFrmOG6mln5e0vNNOnncfB5iwb1rxi/W2Eyqnc3FbNREY+9kdEhA98POWxd+8eSocMYcqsuZQN8Kjdt4vXdm3HFIV/r/OCK0LmqyVVOg5D1m8m8A8yMj2Ge+6/l5/c+5O8ySQg61s+FeCC0hi+n0tgbF+3i40JDKLITuaqjyJoD6hMp7nmmnex6GOfonpyZQHhM58IWuAEDvidPr954AG++YM7+dOSx+gIOgmDeqGEm/R8h5zaY8k200Fv+lrkzBiy2Qxg8PoqqqdN4W1XvJVP/NtnuXzBQipHpP9i9OPNlNPB1f8/SsSnFIW7fikkQ1JlXDJrLgsXLiA9ahQth1s5mDlI48FGimNxu2lz3mnJZAlddIEmGrfaSZ6NDkAKsn6WrZs3sGbVK9Q3H6BXv96MSJWddE9CCkskDxXTQEX5CObNnUsyVUZd3U6CLssPJZaDgDQm4gyBDbYi5KpHTpNBm2MYikglLeezob6BkRUjGZseS8XIMezeVWefw2gC36XncXQPKeJgsNwrqcjsbqRy4pl8+t/+jTPGVdkjKzS1tbXc/6MfEXT6KGWpEpYrxhtwsII889VCJCufEwUa7ca/EjGmT5/DXXd9z9ISHFwUaJsO6667/pM1W9ZRUpokk8mwYfOrIHvztvlXoBLFrHrlFVqyrZSWhjSTvPosqD+LYPm+JpWynoZGG6RnTUbXrHyRaTOm4w2QiN6Om+y7KSXsaCd8iCn0UZ/Ro9OUlgxnxYqVNO5vJpko5xhHLBfLrSe63ZqYguCYPkpLSyvrNmxkWNlgzqwa49bHf5555x80wAqDlVzQAm4i8OED13yCul17gF6ovh6m0+1Miow7chGcMDYoQRpaDrVw+x2f4JK35CkGEVZm65Cm8HtF9L0CX/vs2LqL2756Gwf8QxFcbL1g7L/zHcNzRNAcJ6dgx3RcYro0Juhi1qw5fOpTnySdLKM+W88Pf3IvfrYZr6QEo7tQSnAgc4BkMskhvzXyUYLcoA8DB2+Q3cV5SlFb8xqZ5kOcH53R2wB1+rRzSA1PseLlNTYo0AYj3fm/M0UMd9htpi2SEIfoXizeh8b6DPPnzkX0kYwYPZ5f3f8A8bidWJTKHQ9KnIIyj0dm67gIjGD5suXsqdvjJhBL5gx8jZIxPE9xRB91Nhx2MsF0uqPBDjwZdye5dtflHwooG5Lk0vMu5qM33sRb5y1AIJFGRBwMIFpI8ktNfR2P/OEhvvytO3jq6Sc4poucWtG3XlqISCqu9TGEiJF09xejy86J2hqzlqXLuPSit3DLokVce827mVI1BU+p14+f/jk2gf/0JTxe7Km5w9ekkFSNO4OL5l/A1GlTGSCLad5Xj4iRm09wUnwXvFguphc5gpswmhCWA7pu42q2v1bD6rVrGTQkxfChQ6P7gTykJu8+hBBUTahk1gXzaWv32be7jmyr7+Y1g3Q2EqErvXLHSVLJiBdpgKSnOBwcdv5PRXhSknXJ4LX22Vm7hzPHn8G0iWdRWVXFymdWUN+UITUwZVV/zkleSokJDF5/D7/dZ2x6PDd+8Hounj3f0QLs9y3+xtdZs3EjIytG0ua3ug2jyUOwuju2hypIEb0eHZUJq+zUQWA5vM6qIsjaAGf69JksvvNOS9/A0keUkGza+hpf+ubX2bztNZL9k2QOZkj2T2KKAmpr96A5xjVvew8VFRVseHUD9fX1eH0Vpii0QshHAiX5amOwpwlCiWgTHHRqdm6tZfrc8/H6DYiOAws6WpFN6yb7WNqJSpRQMmgIL764ihP6qJ0UjcmtV17Sqr6PSWRcEOvdB6+/ZNXaZxlz5ggqykf/01g0wD9sgBXqpnKdTPvWjuX2f/8vtm/daT2FpEB3gXYeQiJcVDE0HtpHoiRB84FmPv/5f+Vtb5tP4Ya/MHhrymRQyou4VRpN0GX47C2fYMOmNWhjF9gwv1V+Tq8cRyF/0BaqbdDgH8xitOG9776G9137firLRttOP6AffejFps2b2bVvD6NGjeZA5hAq6XE4OIJSsUjpFjkAC3sE1U/1I+NnMX7g/KAMr21YT6cxjCofYcnwGIw2VE2oYmh6OMuffsYRw+2gDbTB81Sk1Cv2FAe2H6C0fFhE7DSBYf/+BorjivNnz8EboMgezrCjthavJJkj9jveQ0trC4mUhw46C31nQsTPtbKv21zmeTsLHg4O0cExikwnQXCMDqOJi5hN8SDjjgBs6zfwAy6ZOZvbbvsS17797XkLCCcFL+EuvVV3sTezlwce/jXf+s63eXTp4xFiZRHGLJ7nWbWNMWQz9SjPw5NxpBAcCeyOT5sTJFUxU86Yxvs++CE+efOnePvFb8FLprB4oPmnmYROl79ekUIyIlXGzFnTufYd19JP9uMYx6nbWosJNKarM+ccb7CoL0VRwENkuSIQSlK3u57d+7bz0urV7NhTy2HTwah0OQJLCg+0LkgnFBZPKWbOmsu8OefT3HqI+h17Il8sEXeqXm0Rf8IjLIoIwwG7KUy4edCiP+CQMyT19fW0dRxm6NDhTJlwJlXTqlGyH6++uolstpGj5gTFUnEo63PMGIqK4Pzps7nxxg+x4MKLXV3ZTdB9D/6CJUt+g5SKjqATX7ehRBzP8zgcHD2lOlDaG4qERNBlkXEbKSKUNeX0fR9PJQmCLG+96u3cufhOlLDPke30UdLjicee5s5v3sHmbTUkk0l0l+WBZg5mAEE2m2Xz5i0MTw+nfFg5jz71EEf1cYiFCFkOwRJ054gVrjNROjABgX+YFSufZ8KZlZSlUj30KI3o7SxhnDBnxKgxHNPHqa3bgRCGLq3prQRdWNWzFB5BeyuckFBk8Dt9jgQHqa9tYPYF0/CUZ82R5T/+/PYPGmBBuEJGHAIJf3roJe7/0X3Y4xuF0cLtqOzuSTrjNB0EJEoS+H6GhW+9gBs+dANezkfyZKNSsIowdyyU8TN40uO2L/4H6197DY1gTLqMY6aLaDIjz5Qu8n0qRKxy6huoSKfxfZ/58+dx262fIzWkjGynjyct3DupahJqSIJtO3YQNGdRCc/micLKq4/Tq0DNY4zgkN+KMV2oPh7EBEmHvuxvPsjBpgzV501lRCpN6KoshaQ0Xc6YijFs2bKNzF6bANRobVG4yKqui0RiEIEJUNLmUvSURzzeiyOdx5g6dSreAI8TwB9//yiN+/cQ69ULBDYRtcC5OcfyzAtP3jlaKwU7CWuX600iiMsYQ5PDOUEncVFsj3KDIEqMms36lJWVcdP1N/DJjy4iNaisEJ3qdvTmu+hcA6+sep5b77idpc88ExFyEcY50GuEUC6PnLXESJaVYZxkPkxvZIxg/tz5XP/O6/jIjR+mumoiyX6DnM+P3Y3K08HV6fI/KCGaPKlqEgsWXMTU82bQdfQ4zfsPWDd0pZyFi1PRKmWtXIShTbdR5OYp5Sln7xKwtaaGhl07OXjAxysdQnpIKgquclYTOaqExPLFZs2aQXpkmk17t9LSatOvKGWRLCkUnvJAFOEHbXiqGKUkR80JgqANpWK0mWMUy2JMENjx1st67NXvbmLrq5vwSpPMqp7KmZOnM2zoEAYOVBT370fCG0DFmJGMqxjPh99/Ix/4lw+QHjuawKkGNXDbnbfzw/vuQQddeCnPIle6Ey/pkfWDAuSqJwd3y7EMUCJu61wpZyKK9Q2McjYqrnnbe/jIh27A69cPibS8K6H4yX338vM/PEDmYNZxTv2IXO8pi0wlUx6H/SM07NrJhi2b2F6z26GHjgaTj1yZbvNlxBnTJ/8+LqjftY+OjqPMmXdxD7POyUahUkL50JHs3LmLPXU7kELQGViun9ffI9seWO9FA/0TkhP6MP09RVNTHQePtDBr8hyU988xv/0DB1i2aL8DQYxlT6/n61/7NtmMzU0l+3rQqfFd3jyjjc0vCJbP05LhjKoyvnTbFyirkPiZDqscBArl1nmSC+zE4kmP7/3wbn615IHIyPiY6bKBgMYm6nVmoT07Aud8Y3zfErUz9RneftWVfOLmj5EaMASDxhPWQsK3CRCpPuMs2tsCNmx7jb179xCP9UIHhiPmKM0Hm4nLuDOGc6i1iqGDDnRnYL8j24gUMUrUIK790Ad52/wrWLp8KUJJUgOGkPEzKOkxNj2WyvFpdtXVUVtbS1mZTecAkEymnN+U787i7e7U6HZHOs2SHDKU6qrJpIak2LJzE+3tR2xOw952x6ZNB8J0oTyvwGcrt3PM+WbZ77IBnpe0R51aG9qCgwTBMaDIgVsKJa06csrUc/nMRz/J26+4MuIpRP1F6ygwjYqAJ5b9mcWLv8KPfn4/+qiF9A0ardsijphFrQKM0dEkHvg+QihMSxsyXsyUMybzqU99hmve+26mTqhGG41y9SSi/9me5OvgNE/qdPnvFUca9H0f0cswengFl8y7mMqzq4jFJI276/GzLci4TUYcOCQLISlWCWfpYnLmlZbHQLYtS+3OXax/dT379zWQHjsOJW2wELqsa6yMP+QqSiGpHFvJeWefy+EWn+a2/Rw3fdAtAUGn5b0GgSWjIwSHgyP2OD/loYMuR1i3mK4JAlTcsZZiULOvjrrdtYjeknETz2DqhEoumXcxU2ecx/yLLmbOnAu5fOFCJp0xzvr/aY0nJTX1dXxz8Vf5zcN/QIq4RY0CjR+0oGScw/pwzloCUZjImZwa0g9aEMKS6KVQDns2keVK4Pt4Xop3v/VqPv7xm0j2G2RTIAkbtNx9/w+5+54fsmvXTsrLRxAEWVuPyqXqknG0MRzyW0l6xdQ3Zqmt3Rm59kdO+K+DXOXUmt3WG6zqTxYn2LpjOx2mIxI55crJqnghBF6JJDFoIFteraWhqd5STJIp/HaNMBJzzL7vWOchkIIuY5AyxrNLV9M33ocZU6v/KQyx/uEDLCFj6AC+8O+3U7+zFaWS9ljNG8iBgy14Xgrfb0clJVnfpyzlYUSAiRm+8c0vctbUNEAUXEF39VahU60UkiWPL2Hxf37HOZVbjpLDLkgmPTgqiMSHQpy008j3iUmqErJ+M1Oqp/Led7+bs0afwc8f/Dnf+uZ3acjsZ/q0c3LJOtHMmnYeqSFJ1r78CrJYRnn1YhH5W0QqHbuUF6GURZmUQ3tu++qXuW7hO1i96VUWf/WbPPrHP3D1u6/Gk55FzdwxRGVVFc31Dax/ZS0jysZQLAV+e9b5oRAFG0olEFLiB21gYvh+K1dfuRAjoLpqMvt3NbC1tgZTZJh2ZjWqeCC+n8UP2iK+WuHOMeebZayLKp7yrFDAGbFKqZAyjhIKKa2nVDpdweKvLuajN3yMivIRuSbMQ6xCM7ywVWvq67j33p/ys/vvY/26dRTH+0VBj+VYOQ6e1gSBHxGRBRI6DEYfo2LMKK679v189uOLeP+176diRBrlJscwuOqh554Ork6XN1Uio9t8omCe919EYEYzOpVm3qy5zL10PiWDh7K55jW30Nk0W2AJ73be0u64vQiJVbgOTg6kOXOQmj01bN68lZrarfTuijN+3LgC1qvsdmyogaGJwVwy72L6FQ+kbtte6prqI1PfZGk5EhHlOfS8ODpojzJDKJUEQjPg8JgL0qUpXn11Iy+ve4UVK5ZxVB9hYGowqSHDSCqFp5w/E5psZ0A2m42O919a/QqpVMrSzqQg8LMoLwFCEAQdSOkQdNOdgyWi+Uep4mg9CHRgx3PYDM6j8OM3fJh3vf86FFb05AmrLP/JD+/hnnt/DEBp6TCyQTaX01EYpCzG91tIJRMcDo7Y1GCpkgidBKKcj/J1katCdWZ0bWw/MViH+S2b15IakqJybOUp+1r+2jdkqMfoMWmeeuIJkmoY2hwnyPokByehSGNchgx72GAwgSFZOoR1K9YwPD2G8WeV849e/uEDLO3D/fc9wtJHniaVGoTWnQghOdDUYqWzzlHNGI3nSer21ZIs8bj5xg/wlv+PvXePs6qq//+fB9aBdWAd2Af2yBkZYJABB0QdFRUUE7yFqWVlZWWlZal5SbtpaWbZxcquH7v56VNaVlb2zT5ZmaKioqKgcmeAAQbmwJxhDsweZg2zBtbA74+19j5nEK3f5/Ppos27h8GB4Vz23mft93q9X5e3znmF5/X+V/Fj74K+eMVyPnbT9eUvwDCFyrgxUmwAanq1v9hFPy7WwZAsYy1KZdjQuIG+1H5+/+AD/Ozee8HuobFxNZ1aM/P4EwCSnVHt5Fq6+vaytnFDOYPLR2c4RCybeEGVCfaWMAi58aYbOXvO2TQVmrns6stYvX4Vvfv2seDhhcycO5OaEYckqqaaQ/JMm1rPilXraCs2A5ItrVvJZEag/AJkzH7nw2Wtl0sLmpsamVR/BFNrXb7YIWMPZWQ2yxtOP4+P3/wJJo+dyKJlTzNIDE38oIypHKuWOWp4xNAYk7iyh4Fij90HwJaNm6muHs9F73k31151NVMOm/ZSDYvfdkc68iR711j9/Of3cPt/fIOnn32GyBiqqkehpHI+QjryRFbjZcegVOh4DdqNK8PqPB+85INcdeVHOWP26xieG46u2NmLA5rzl4uVGKiBeqWKN2r9oVj6+RoZ2z98XA4bQkPDCVx4wYVMqq6jtHULxR3bMd7vTkiBUgF9po+x+TH02D600ezVfQjlNmyBCigUtvLnR/9EY9Ma6urd9znxDqwMEib+mhkaphxFw6wZ9ESd2N37MH0GHUV+HdaJIEfrvW6NtS7IusJT07mGS0GkIzLZYQRhQFNzgccWPMaTzz3Oxg0b6NoVsWjVizRuWMcDDzzInf/1n/zoxz9iaeMy5zwu9rqGLupEeM8oozVBoNhje7DaoWYH+lodyJF1HF9THmRYiPz3/OJL3sdlF10KCLTPW9VG86t77uVrt38Nm9pPWBN6vz+THK/2HR1UhVVY280+9hEEVVjbh4mcyrFUil5KK+FlkCu8KPvAx7Ep6RCF6XNK04VPLWDq4UdSG29ATXLikoxdcFMTJRWHjMmjZI4FC5+jfXsH2UwVpOK/dxYRcqjEdLsnygYBkY7Ysnkzxxw5nTAf/LO/Pn/Xek03WMbAnXf8is/d+mWqcocSRX0IK0FIJBkGK8V+3eO+tMIiLHT1Fpk7ZyY33HL5AU2UwezRyW7QGpv8nVPpOEfxG2/4DFF35P8FiMEC3euc2p0JpnXKvSD25ToIx6iCgwWuEQpDxYamtTQ1bSYYKhFZRbHQQqnUzsgReUYeMoxQhV4gIpg7Yxa6r4dCYSsbN24gM3wUpCyQSUKvhXSNV6lQQknB5ZdfyZvnvZkVK5bzpa9/ibaojXHjp2B3GaLOiEVPPcfcU2Y73pUfk47Ojea4445i1YvbWLP+BSZPq8eYCK01YRgySA1BR92JaZ+wgp07O8mOyHLenDMxxjBh7FheN+tkGo48ArA88OhfeG7RM96V3pY5EJ6Iays5arHicIiEVB/5IM+uaDfbtmylr3cfs085hUsvvZR3nv9O1LARBxUIx2NBKR2K+cCfH+T7P/k+Dzz+GNYYtLXkAxcUba3FdhlsyqtI/bjXGkNknLljECredsE7+cwNn+KMk+YgVXn4d+DOPq7+zRX/FgTQgfr7lDGUBTl+H1LmRsV9gNsWKCGYMOUw5sw9ifrD6tjb08umli3oqIQ2PSiRpkd3Y6x1/npSIT06UyqVOUOFwlYWPLGAqLeLOm9YXNnjOTulcpMXjgh4/elnYTP7aWxcy5Ytm0lnhhAEoUOCrSUfVrFPpLCmFyDhMrmmIID9ApGV6KgDK/rYSw/j8lW0lVpZs3IlD/zlARYteorfPfxHWtoKRDoiKhUxWpOvCRkkhjpVsRCMyY92TWQUsYc9BEH+AIf2l1ufBSLOO/Sos9aauro65p12FtdccW3CYnKG1yUWPrGQO3/0U1Kpwc4qRxvvcN6VKI2HBsNoj0pUBdW0bG0lI1OuwXQSRQLlY9QO4IS99DFlBK4yt9qvQ1YIx8mT0hH1bR9N69cx75x57lxVnMDyEhVnrbr1cEbDdNasa6ZxdTPjamrZ1dnlbTzcv9OdnoYjBFGxRKBCdnQWaCm0cOac2f2AitdavXYbLOOsVz7/hdsZlBriUJzhAbpXo7UhGB3Q3rbNkZdNL+FISWlHgeNPbOCmz3wEqdJIlaHfkjQYEvK8rBwZQnOxyH9865s8s/Q59nRZ0hmfAddX9kFRUmKtQA1zBoAmcv4hL0WuykiN1l2oIOtyCnEqDtNniCJNoKqIohLPL1tOdvgoGo48glJv5C0TYGbD8fQaw7PPL4E+67PsNOyTFFtLqOEBtjtC7hdc+4nrufD8d7JixXJu/+7XeezRR0lnhlDa2eq5EVAsbGLRkmXMO/OMfs7Uo3OjOerYyWwrtvLiiuUEgYsa2icGOf8ZlU6ibqzRjJt4KI8/upATZpxI3cSykefSpka+efvX+fPDD1HSHV5taSvUOz4tPj4+lQN8vwOzRhNFmmx2CB+49DI+d8PnmFo3NaFpxjTyyvF/PNZbvGI537vrezyy4BHWNq71Em6bqAqNNlirCYMwcd7X3Y5rJvZCbX4cbzv/Qj79qZs483WnEg4b5a6PgxENXsHDagC4Gqj/Tb0Mg+ElDyubHyUV9ZPrOfrEY6mbNImu3b3sKG5Fax8FJSVBGPpNhrt4gyBIkAzHryyyZMky1i9fRcfeburqJyff0ahCbZiAIsYwffoxzJ49GyEGsWZlI607WskFVQgBu/QerOnuF/8CbiNsug025bhjQZBBIOnVhj12P/iRV/ylrw6q0FGExZDP5xkkh7G9tAMpU2jjvAi7Sp0o71tnrcVEzmJBG13mYHGgE73wXKuy75X2nN55p53FTR/9JBqDQnjhk+Ke+3/DF77yFfpS7h8opVwqBpbQZ87u0rtpbytRlQ9p2Vxg+uH1tBZLQB8SQaS7sKSS9xGvj0kCBpWc1fh9x81VHCAf+5/58agxBCrtEibaSyxeuoLzzjibTptikB2E1mVLjgSm228QaZePeuSU6axdt4llK5YxcfIh6JIfd1qL8SkpwovLjNFgDbtMxBFHHcn4MfnXLBfrNdRgee+pyP0qJFz0jmvZvNmRr5XMEHXudgR3iU8CVwQjnbdU1FtiQl3IddddRsPMyb558GO6PZFHrsRBXtFdtD+4806eevJxVC5gR2fJ28m499E/i0tgeq3fjVhkMBRj+ip2HngiunUmmH6cF8PB+DR2IQQ6pVGH5NmwpZmmjWuwYj8zG2YlXySBYEbDsaT2Q6F5I9uLEblcgN0PYp8z2pT7BVd94mNcfP47WdnUyK233siqTWvJVQ3z/KmMJ+QLZDZDoa3IxqbNzJwxwysnXfDw6Kox1E4aT/u2Np59/kUyuVFY60xTjfGhxbaHCbW1bG7aRFXVKD7w7ouTbL97//hbPv/ZL9HYvNwjiqmypQRux7ZL7wHwxwivOnLjxyAI3a5bWxoOb+Cqy6/livdcksTXVN5MBP2bLWMMd933M66/8QZWrVyVeGRVZjqCW8SCQKF7tePVpYVrrCbU8M4LL+JT132S0+eeRjBshEM4X6lTeo0uKAP16i1jDOGIUUyfMo0pdRORQ0bQE/VQ6nRNVKRN4qUFngSvrQ+yt1jrmq71mzayZMnzNDauYXrDkTBoCEHcXBmD8U2btU55pkYEnDp7DvX19axdvZaN6zZQVX2oD0Z2whwlZEJ3kDJABYLd0S5UkPMJDRZwUTRxfIxbf1WibrQI9jHIIdYq6zdtLns2bo6UVEnKhjW2nKzgrW2kcLFbSgo3kfDeXXKIItpR4NDRtVz30at5/zve437ec8WQzg7iFz/5FTt6NdIndyT/Xkq3ifZrTi7IYHQfuSBHR9SJUmnnyi4l+AikJLu1PP9LkCK8CXSMZAVB4EeDxn0updwYVzoEMB9WOeAhCMFadpQ6UeFIjp1+lPN/TlCruASmN/Zog6BK0ru7j9KOZrZuLWGsIRyehz6JMWnfWFmEiCPcLLujTra1FskEo6irG/uapEW8JhqsStsE6ee+d9zxW379i/9mZC6gzwoivdurzvBoiputl3aUUKHCmBJnnn4W77/yXPeceyLEYK/uGlxuWSrjBuOb9P1//D3f+f53KXU6z5KEQN7P2df02/kkag/fXMXcKBB+xLaXMKxKdkSVyJaQZef3yETMmDqdpkKBJYueRaqhzJh+TOL1JISg4cij6DaGDU2r2fBCKyOyQxFeUXficcfz2Y99mmWNS/nW9/6Dx5YsxJmrp8Efr7H5MbRHnbTuaCencrRsamLx2hWcOftMN8oabIg6DbU1tRw6vpaunTvp6trlXNiHKESfJagKETZFa6GNIFBcfMllnDx3DlFU4uf33ssPfvwjtrYViP2kLH4MkLK0trXSY/agQuU4TLicwUF2v4+BMJRKTn3ztje8nS/efCMNx8/AT2SRLwMgSWD+wgXc9KmbeOAvf+SQkXl60wajDdp0gUkRVOWx1rjzI7OeB2IxfQY1WHLC8adw86c+zVlzz0QplcTovNYWioF67VdlYkQ+zPO6WScze+4cunfuZumqFz0/S5atBIwlCKTPPnRIUJwQ0d7ZTq/tZeETT4PYTxBUESjl0WJbzvH0aluLoX58HfPefC7p/YLnnl2MNX0uuzTSzpvK+wcaY9nXtQeREeX4Hd9jJCStuCqDkClPCpIECmOIvTiFEuhIO0K2dei1FBJtbYIaGa2xTmqe5AZaa9HdHeTDcbznkndz8VveVREGL5ACfnD3f3L77V+nsztiUt1YWqNOZ+76shxc+1ceu5+PvJWFMCSIkfTIFN6XynoTUIRF9FmUCjDef8tikKSxxo8obRqkYNuWraxatZqxtWOZWjvZk+EPQEAPiA47auok1jRuYu3apQiRJerWSKG8WSzeL6yv7HgfSJ5bvJKu3SXeeu45iXr7lfIvX231mmiwDjwZixY0cvd//QJSghQyMX9zNz6ZdOORibzTdoE5c07iQ5e9nzDvp+WDD+TKxDuC/lyGF1cs55f33UuhsMGRnH1sC4nEtzJ1vax+i9UosUGnsGnHihCCmrAWSx+lUns/BMval6oNXdSDJVCSqFSkacVauo2h/sgpbjeGu7BnzzqJcEzITt3BtmKRPgQXv/tdfP0LX2FZ41I+e9ttLFr0LFmZxgL5MMdu9mB0D/tJoZQiRYowCIm6NWtWr6Z50yamTZ3O6FFjXZNoIiaNncDQkSNoXNdIoVRCZlxMhZBQ3B4R5iQzZ57KTR//BKVSie//55384r5fJ3yOJKdxkCLa1QqkyAU5JCmM6WNCTQ0dupudxe3JMdm+fQdHHnkUH774/bz7Q+8lH4QOpXoF3u+mjev4xp3/we/++35Wrl3pPl8ap2gKQ0aHAV2mm6hYwmhDPqxGKthZ2o3t6uH1bzyfay67his/+B5G58omaS/HsRqogXo1VKxGtp6jFSrFjLkncsacM9iru1m1fB0trZvJ5Ub5DUXJIV/5kH1iSILAZKQjqhdLReYvmE/X9p1MOHwK+RFBhRO86Sf4iNflk2adSH39dJauXsTO0i6CIEDlqnygukNoRNZ/uYVNCNv9mqvk8cEdzmPkJwhCSiUnjnEZhO4YBCpgH/toaWunOl+NUk7Rp4IcSqiEU6uEItId5INqLr74fVx44TuJ48+scM3OD+/6Eb/+5e/o7I4IDsnT0bkDa3oQMuWd6V+JQ/XKj0OPPCVuVclm3B3jsCpMGlqXRZtxx0w7e5vY0Nj5QnYjlEQiyWSGYTBsaNxAmM9TP772ZV0VpHf/R0D1uGo2bNlMsaXo7GnAb3Tdew9GOloFHsEcVzWWLq0ZHY7l8Gnj/DXocdJXeXMFr5EGC0hCLU0El19+FVu3RvRp62BXqRJnYqMjP2JzGYPxTfiGmz7OsTMPpdgSoUa+9CZpoB9EaoFCqcCNN36CpSueR0qJCiQ79S63o9K2TER8CXJVOcO3iZ9TGOa58G3v4OPXXkfzxs2Uijte0ddESuk4EgIXB+GbnyXLXqB1y1aOPu6oCn5ERMORDQwfFrDk+ec49ayTuf66G1jbtJLPfv4Wlq5Y6cnrhjBfzW6zxyXSi0w/Y1QdlQiCkFRqEOtXr2VF43LmnTPP8Qm85UA4Ps8Rk6axpWUjW5u3opTCaEPtuBqkVDQ1rWL95hb+8tBDPDz/j2jbQ6ByyEBSKpRcgzXYkdbj17Xe16dLdyPxJoVSsmVLG+edMY8PXPxezjn3HAKhnEu738lVZgniDaznP/4gX/7al1n84iIKhSIyCBJPsuLOCNtr6Iq6kcLt1uMMyH1de6ibWs9Nn/4UH3zfJdSNO4zE/8wrK18Li8JA/ftV5QY1JsAnPHljyR+S55zTz+KohiPp3rOb5ubN0GMcr7PPsM/ucwIerb1paTlqSpLhqWef4dknnqC3zxLmD0V6+4TKEhX/qxmfZ+4Jc2jdsZ2lS5fR3tlKdfU4SlHkGheliLQb1fdTx0HiGO/q5R3O4ybMGENXtyYbKoztc07ypU6kzJL1NjHaZ6LGtjvxpnnLxs1U5Q7hqquu5IJzz3PB2kjHOROSL3zjq/zgB//Fzu4S+do8pR2tCJFGqSw66gJSr7i+/7XHLVtbyAU5x+UyjicqhwWIPnfvczFdlkAqLH1gnEP8vr7dCOXBBx9IL5TCRIbIdCBFBiUVzc3NtO9s5/gZswiVOjh1tEKFXVOTJz+ylscXPsaeqC8+/HR0dZIdPsLdo3ttgoZqvRtjLY89+ghzZs/2qkJRQct5dddrpsGKKVMLF77IPff8ljCsJdJOdSKJHdo960YK1FCJ7dUEoeJdF76Zt110inueoV6uewA8uaNYRKnY2NP93T2/+TkLnnwKrSNkELBH73b+R7GyzXtQxVYIZeSqnL5ujfFxM5pT557K5z7yKczgfdz7k19R3NGcBGcmcToH7GTyofIeKV0IPzqLoiKt7TtZs3wVhx99FOGIwP08MGn8Ycw7bx5zZ8+lT2s+dv1NNG9qIh+GmD7tx3Pu86djToMajNG9YBxZUWuNDCQyM5zilhYWr1pJ3YTDGT1mjFMmIRg7Zgy1Eybx4nPPoHsNNaNDrrzuIxxz5FEsfPo52optTnaMBVKJVYRDFLsg1edtNGLY2znWK+lgbyFA7BV8+IMf5h0XXsDsGbMTbkjMlYiMcRw4HEzfVGjmRz+6kzvv/gmF1qLjDuRDoqjd+aVZkCm3G1ZKJe71pVKJ6VPquPjyy7j28utoqJ9etgM1Jhl3DDRXA/VqLfGSZseVAR/rUg50Pn/eeUyoruOZZ58DLFGpC5kd6lCkinBCE7kGTGtNLjeK4o4SCxc9TXNhE/nqKg7JhwcXgOBWvNG50Uyffgxi0CBaNhfYsnED2dyoxHLGqX8rkP2YL+mbpyRp4WUczq3fFKmwiqzMgE355jIOsc8wJhhJa7GY+F1p3YVUGcaEo9mweiOHHTaJG2+6kblz56KkQ38AIq35j7u+z29+ex/dvZogCByHTKYrUO7U/xi5ih9X56spldqxts+tj0qhOyOEFQRDFSor2b5tK5nMMNcMY9ltdvlxovDCBePPs/JcMI0UGbQuEYZ52jZtZn9mMFX56sSG46BNlr+OampDBtkMCxYuYHigSCNIDx/ijmnKB16rAAArYl2jYM/eHo45fpbj2L4Gmit4VTVYB5ddmT0Rdq+7WJ59bikf+sB1jAzyFLa0UlVV7UmY3qnI6Wkd96qtgFCCN7zlFD505SXldcG/RCUaYQw+gdyVFIL7/vhb7rvnF4iMM/PEz7zxD1s728mKbNkU76BIlvtCiP2Cuql1fO6GzyGV4oabrmfhs08lF6H79JVZheWdzCAGOa6T95gqFR3CBLBm/TpKO9uZfcZcvPUlVrgFEyu4+QufY/GSJxFZNy8XAvB8MCHcQtAaRWRVDu3hcQZJbMrnNgIik2FHaQcPP/YwQS5L7fjDMMIp/MaOGcO5b76AubNncuqcszj9xNms37aZZUuX0bSlQLG95JM63OexQngyaRqtnWQ5igxhGCRJ8Ma4HWc+X8N73nkRV37wcvJh/uABosImoTO/W/Bnvvf1b/PEc08lBqhCOYuKfFiNNRZtOlAjqshXuRR7LESt7Vz6gQ9yzbUf44wTTkHIsnaxcsQx4GM1UK/GernrNEZkK1EmUfHzE8Yfyumnv47NW4r0pHexp2MPutenYfjsVCEEJd2OkFkshjBQKCVpalrLEwsXkLJOhPNy78MYQxgEvG7WyQRVOTa3tFCKIp9d6JoW6+Vtleq5Ax3LX87hHNyyHWQCSqVW56W3s5f8IXms7QUr2LK1maqwKnlPkgxGG9qjbiZPPIyPffxjnD1nLoFQiQ9h49Yi19/8MX5//+8ZWzuGoSLjN2sutkwbw/YtbYwbdwi79O7/EXIVP7b9zlUG3d6OFGlOP30un7z+BuacNJv9e6ClWHD3Gm/MbIXwnn2xRYSzJLLGEqicPxceKEgLnn9yIbkRORqOP4qD6aL7ZesKQW1dPS1biqxasdRFoA0NML0OCQxHh9g+4XlxrqEdKmH1qlWsWbmCM+ec6Y1RX/1r6KuowXqZnc5gmSgZ7rr7t6x4cSMZGdDXnfYxShIT9RKOdFC2uwhKWDQzZjTwkY99iHx+2Ev6t8oTW2qNCEaWJcYrmxq54zvfoKnQ5AjQugspMu4mbx0xPCuz/l2Ll+VgYUF3WUYoxVXvv4oTjz2Kpq1F7vrlzzG7db/3kKAzVP57myw0SkkX7Bwo73BuCfMhzU2b2bR5E+NqxpEfFXOTnBPxpNp6Fix8hKjUjsw6gr3b2qQYWzOG1mKRqiDn4oRU1nlCdTsy/uhwJK2lIlJliHQH1vTRvGULkydMpH7cYUSevCqFIAjzTBgzhvv/dD93//znNBebyR9ag8z4BVENRpBGRx10WU1KpFD++AWBothcdAigNuza1cm8U0/ns5/9POeedlYZQfLHufKrb7Foo/nmj77Pz+/5OU2bNzrlEy6MthR1eMVQOjH6CzJZmpubsdZyxhmnc/vXv8lZp59Kzaj8S67CfucnIbXaATRroF419XLX6ctdw8kY0XvgnTNvHqNGjKJLd9O+bRs25cjf1tuahPkqjNHeY64DS4pAuTH+wkVPsGnjZk487oR+ApEDX8sYQ8O0o5g5ezal7a0sfWEVKqN8fI/wyHosXHq57NKD+Vi5sWIUtSNlhgk1NXR19ybcKWsNuSDnTDa1W1tkLqC4vcSMI6dz2xduY+6xsxAIH+gc0Fwscvt3vszaxrVoa9lPHyXjxmGJvYKEbGYYu6JdSH8s/qdIlhCCQOa8AEdwzhvP40s3f553XvBON0UYN559fYIXn3+a5q1NCCGJtPUE+1htCdJzzJzKsC+JOAS3AY66uzE9uwjH1FA7vvYld+MD1z0pYeqkSaxcsZKmpq0E2QwwCBAMzij2231eae3U2WkEg6WgrdhGQ0MDNbXha2INfRU1WC+DYHkz0M9//rs89ehiOiMNqIR3hQBr+hBp56CLibz/iOSyyz/A0cce7r6j9uURCDVSUowiv/uI+Ob3/4PHn3wEFSqwEikcoVMgiEyH2wEoQSlqB5F6WQ5WrGp80+lv40MfvBAD5Eco8ofmefAvC9ijDemU8B/bff5KJMv5YkmiKGK33Ufgd0fIWNljsRhWLV1Fz94eptYf6fgR/unCfMCcs89g4eLFlEol3+wIhBS0Fovk89U+9b4H4XPCrEkhpaC16DgKLtMwQ5ALaW5qYsHi56idWMv0w+qSY2lx47nbv/otlq5a6pol76fTQ48LlkUgZAZrDVnhFIzGGDdmUAprLGEYMu8NZ3PZZR+mvq4eXemtsydCetWnwaCNphRFXH75h3j+6WcpdRaRgY8uwviYixyBzKAj48eKGUqlErW1tVx++WXccu2nkKNUkvnY77qrUJPGNdBYDdRrvg5y4cf+WZkhwyi0badUitDG+ffFQh1XKY+iC6JSiTAMWbFmHfMXLsDuGcTM448DIIoqxERRj/cjBDUiYOYpsxB79/HEM8+4KDC/3rmRnh/tJVmufx0JcgbIaWbPOJH3XnQxm5s2UCy2YEzKIee6vCGz1rJl4wbOPutMPnblxzhi6hGuQTOGQCmKUZHP3vwZfv/HP5DKDPOJD11IlfZU8hT4eKyYZvFy6sC/9XEUdXBE/XTeeeGFfPza6zjnrDcyxlvfxHX4lMMotG9nW3M7NmWTSQ5+A4y1YC1SZZFkfA6iQQ5zDu9YCIKA5atWsWXdFuadPSeJ14nrpegjhPks+1KSxc8uJtK7fVYrDB86hNKOTsfN9VYZUVQi45vs1WuWMvesed4G6NVdr4IGy8B+DanyTa4fIVOm+dEP7uXu/7ybraVOavJ1mMiPAoVMEA0rQCl8QG/EW951Hh+64i0V0V0HcBAOfOybl7t+9TPu/sndzkwz4Vbhs51cNpU2sZWlm7E7VNY1R0EQJLlM1lpOm3UKn//yZ+g0faxds5K9g4cyo76eM84+g2UvLCXqjNzkUSpKup1QZcvE+QpvEuU5VsL7n8SonrXOZ2btyg0U2jYxZ8Ys98XUbrcYDBvBiccey2NPPZn4wGijUcOqnIlm7LvieRjxwud8bJzeKMyGRB1FLIIgI2lc1shxxx2VeFw99cxTfOHzX2Lp0sXkx42FQRLdp1FBQIo00uNP1miqgmp8D4TF+lR2jRCSM086iy987gvUjArRGAJRhqTF4PLvLZb5D83nlptvpmn9emQuk/jMOKWNUwnt0jvBXyPGGwZe9JZ38ZErLuOMOWcnfLKD1UAfNVD/lvUy48RwxChmHn8CxzRMpxR1OIGONuTzObaXdhD4DZpDXTzX0liCqjyrly+jZfNWOvd1kc+PIwiDsm9dpaEzoIRk/MRJTJ82mdXPrqa729lDSCndZmufRHeXm7qDZb2+JJvPWGpqarji8us4Y85sFjz6JMYT6AWg9oPptkTt7cw740w+8pGPctzUI9DGuGgdpVja1MhnPnUTz61cSiY3CjlEovsMUmVJbI29eXTikWe96u8VkCqIBzGumQrDqsSO4fRTTue6y6/jig9fwcz6YzCD9zlbiSiiZdsWbO/ehDd81DHHsWTVYorFtn7IXzJStdb5h3kEMFQBhdYiQU4hhdvEV1ePIurWtG7Zypte/4YDJgb9AZD4Mjli+iS2tbSzYcMGtHE+ZqQEw4OAjlJHElo9PAjpiHYiJXR2Ruzq6GDumZXB0wcDWF7BrflfpF4FDZaAlIT9Ec6gySaeV8U25zNy262309bW68zwihoVBuhSL8MDRYfeSX7MSHa2tTBUQbeNmDJpPLd89pMVasHYcvLgJ2uH6WOIGMRjf1nAN7/7ZcAypmYsXXpHEtdiXk4tqE0/36oYuUFAfV093/rWD9lr9/Olz9/Al7/ydVYvX0JVfgzTjziKM848g6bCegqFrY5wGORcsKuxrru3wmfiOZVb4oPiv5ztWpMRuLFeJkNT0wZat23lxJNPIPD8LmMMY6rGUDe1js2FFta+uBKVHYnps0kzVenpYq1JYm9c82hdjIZ1EuptWzaTHTWC182ey9gxY3j8maf4zC23srZxBZOOqaO9uAObctyK9qiVtE1hhaW9rYMUAmv7vGrQPV+ppZVAjeHjn7yOay+7AgEUo4jQW1DE721HHNthIj578+f45je/jU3vReScC35UKjn+lHeD3l7qRHiFpMBSU1PLRRe+m7e8+Xzqx0/pp6IaqIEaqJevys1oPswzY8YxZKWiWNrOxqZ15MMq75vlkB6B8A7qgtaoxKFjxtO2q8SihU+xpmkNU+unkh8V9rt/Vm6qA6Wo82aoTZs3Yo2lFDmit+1z5sZRZDDGq/T+SjYfFgqFrYj0fmaedDKnn3ASqzesY8OKRgI1HADbB8c0HM27Lr6Y2Q0z4g+OkpKlTY38xze+znOLn4F0GjlMEe2JCGJkTcRIm7MsEAApP5H4K0hVbIrsRgXlZlOXHNf2nW9/GwwexMMLH+Oppxay4NHH+MvDD3L3z+7m3vvupVNrRo8OGJ4dybwz5nL/Aw94N36IZ4BKCIz2sV++qUOAyjounbYaY0kEC109uwlGKKZPnp40WeYAY+XK8zX1qGN44rEF9PVZP041DBXDMKbXo1iGwQzyfmjWKRK7OxmXn0BtXbW/97zUjulfvbmCV0GDlRzQlPRZgGUkSynBww88w/e+dze53CikDJxM1SvvBjMILOzr2wvS0q0jqsIMH//Ux2g4blLFqySXMWCIjN+9CEfEGyIG0djUyA++/x2Wr1lDJjeCoSLFbrPbOdTag3OsjAWpHAFeSJ9ZBehIowJFoAJyYZY//ff9PPnks+zsLqF7d7Po+efQvV1MP+ZILpz3ZmQwnEKhjebmAvl83l9ojuwdBKHzLhEqCQuNM/syflQoh+SgzzVF7du20bqzxHEzGhzC59V2U2pqyWYztOtd7CjtSBYhhx77Lx1lWD12qrcIekwHGZlFChhXPZ6PXPsRTj9xtjMv/dZ3WLxiMdlRAcNl1n1ZDahsQHcUoVQWazS5oAopy5YQgZJobTj15Nlcee01nH/GG8rnvYJYHr+XQAUsXLaIr3zpKzzy9JOE1SPd3wmB1Zp8TZ59Zo/fQcvktUxkmDPndD525cd4/elzCIeNwlRcFQM1UAP18nUwIrKSiukNxzJnzmz27t3Hi0uXEAR5kAIdGWc86cfpaSRisEDm3OZzR7GNJS8sQQ2T1E+tT54zeQ0TB1cLaseNp2HGDBY9t4io1JlEhBnrLBKCMJe8x5dm8zkkKwgU++wgtNYsfWYRpmcvc99wFqfMnMXa1Wt5Yc0K9vcN4ajp9dzwqY8z+9iZZTNhYP3GdXz3P37Ac4ufR4gUNkWygSzpmPBf9t2SMbdJqpf4ch0MyVLSGZ3GasmEl2b30me6Wbl6Lffc83P++MAfWbDgcVavXcOKNauTUen8+X9hW7GVU089DaUC7CDBf//+t+RGH4LtM+54eqhOCJE0PMnxFqB1F/mgKllvS6UCHd09NEw7gjHeA/ClE6AyYKGUQI1SLHr6WfpI02thuAoYpoYxdPA+WkttBKNHsd/uQSCxwtJdKtGzr49ZJ89GqTL14tVGwfiXb7D6EYkPkG42Nm7n8zffxqDUEN/ESLDuQowvGqxB2ziJPeLtF5zPxZeen3xJ+i8Q7tYqharwhAFtDLd948ssen4xuepRWGvZGXX6GBiHdbiZf/+U9SSw1xOohfQkcul8q7TV/OWBv1AstLMnZRDDFPRZog7DypXLWLxkMdXjqjlrztmcfOyxbGspsGndOkqdEVJCTU2tI2T7Zksq6byoBOjIoPz7sX3GOaqnoNQZ0VIosOKFZRx94rHIYUOcwR5QV1tH9bhqVr/YSLEUERwSuIBXIRNECQFCDcbqbu+SLkiJlDsO1hIGIW87/220bN3G57/2ZZ545kmmTZyEyEhKugQ+T1Fr11y1trUyLl/NHu+HInGRGNbCOaedyWduvpXa8fkkJDY+S85MOY6YsNz7wG/48Z0/5MXnnydQWUg7rkfsFL0r2oO2PQ5i15ZtW7Zy9plnc8EFF3DxRe/hiImTE1K8EnKguRqogfob6qAKRP//4bBRnDx7DvnqapYuX+7QfCHQuuTMJ71ljk15sc6wANtrKBaLrF7ZxC4dMXp0kFAN3Av2f81wRMDM2TOpGjGKlS+uRvdq8mGeYuT8phKz54STZfupC3dFO1Eq8BOBFPMXLiC1F954+tnkDzuUMaPzjK/J894PXswJ02eUaQjWUtKar3zldp5+5jFMyjJm4hjaoxLCI01Gu/D3yixVYyoQqZdRN/bzOfSIUvya5SYrhbGWpuataBMhEATV+cT/S+B4xrCfNWvW0tFR4ogjjmL2iTPRu3fx+GOPUD3+MOdbJmQFrcWZPJte7V9PIETK2W64k4YQ0Fbcyp59+zlueoO3AOovMDoQ0Tp8ymEUtu3kyceeIKsC2kvbGSyGYLo1qf37GCoGef9C7RpBY+jsKrFba2bNbvhnX+b/4/qXb7Diio3HoigC4xx3333Blaxd00xtdS3aCqyGYGRA1Bkl6gwVSIyJsFZz7KzD+ebtn/WcJue/IQ6Mna+4SCLjmosf/Pw/eeCBPyYxNVZbwnyV40IJn6ouy9lPldmDMfcKvP9HRdZVFHUgZJbuPpfpEu0ogZQEWbdraSvt4LlFi9C9XZwzdx6nnnMWKQtLlzyLTbkvcTxjt8KP7YT0AdLe90t4o4K0dY7DoSOut7RupKPYQc3YQ6kJnUKuGEVMq61jaNVwtjZtplQoIkYoZNqZemqrEdZiTJ/zorDu+LnMLt/YWkPzxk08/Nh8li5dSlXVIZg+7XK7cKrAyp1YVmXZpXcnGKIxmprReT54yaW8/wMXkw/CpLkqKwbxn1nQVGjmrrt+zI/vvovmlgL5iVXsTu1zxHXK/IKxNWPoiXqdsikMOf+Nb+Rdb303bzp9HsGwEe75ECghGaiBGqj/ebnvslPWKSmZPmUac+acwfrVq9jUsoUwH7DPDnLufoMkttdRAkyvQ36sEHR3R6xctprd+3oIw4C8X6MOrCQ/seFYWrY38+LSpQAEKkPJx4+ZivW4HwfLWvCRacYYZDYgkxnE6qUrGJYdxplnnM5Js07l5JNPYHxNjXdElwkl4+ZbPsfTS5+BrBttdZW6CfNV/n1FKJXxKjmS5sq9frLa/VUOlqxArmJ0PxbTuD8HY3pApBw0h7sXiLQk6taoXIBN7WfFmtUMVUOZO2MWk+rr2Li6icbG1YShU+sJv+m3CETa2TgknLGK15dK+s2tYNOaRjJZxYyGY19i3HCwxvvow49kbeNaisWCj88xBMOVn3z61/H/U8MVxR1Ftja10dBwLPma4J99Wf+P6lXTYMXolZSuubrrF7/mqUcWI9KB2w35i1d3a4RS4E0mhbD+95Ybb/gktfXVFc9ahjErO27XWAFCMH/hQu743nfZ1a7JVQWUii67UFvtiNhx2N3LqVmMScj2AvfFFEk4Xiohi1ssKlCIQRLdazBR5GDmUomVK1fR0lZgUm0dZ5x+FvVHHklXaQfPPr+YTGYYDJGIwS60urg9QqR95IO/7GUg0aUSKsg5gj3OCXnNpnW0btzKUDWEmtoa8NlbU2snM3xYQO+eHtZvaPT5X+5zRKYLIfr8wuTiF2KH43hRKBW30lxscf5SMZpoDFK5Gb61mi7bQ0akfLK7wBiN7dpLPqzm8muu5sK3X0AgA3+cTJmQimuFS1FEbxRx/edv5OFH5qO1Jp/Ps7O0y+0WA1kmchoYTNqPVAOuv+IGLrnk/UwYM4Ydpo9BYtBLOFevBQ+WgRqov3e9kv9bsh5oTRiGvPWcN5IWgheWrsRqN2Ew3S742CUzOAK4owe59fCZRYvo6dtL7+5ugqq8F/OYhCguhKAYOb7TybPnkJWSUrSTUikiUDnnTZVwYl/KwRJKYnGZfto4O5qoU/PiyhWMrZ3A5NpxKG9yXIxKKKlYv3Ed3/iPb/HQQw9gUynEEIXu7qgg5BuXJRvk2KP39Hs9n2TvEZ+X+hq+HJJFbKoajx0pj/Ti9dch8F2O4G9do2WscUKhri46u7uZMXMmdfnxTD/+WJ54ZCE7Ogvu3iedelxr48/DS5Gz+H2A6xGt7qG5eRMnn3wSwzPDD45memDEgR0Z8mEtCxcuIvLqcN2rfTNeQqm8i7IzGlJu2hOZnWhdon76dIJg2Ksup/BV0WBVoldSShYtaOSqq69HSUUwfALb2zrKSE6yKxE+tNOFXF561SW8/V2nVXitxIiVq34na59BDHZqui9+7gs0blhHVXWY7CikcuR1AwfM2EmarQTJ8qnpSiqHMhmbpLQbTxiPw4GjyCAzTikjhilatm8iIzIIIWgpFFjwxALy+TzzZs/hxJNPQHd0sWb9Ora3biU7zDn1yrQLTo2lwEEoaVq9iXETD2WP3U0UuXDQuDFav3wtG9a3UDetjik1dcmFe/iUwziioYHunbspFjZh+hyx3lkp4C0hrAsajVWUpuyorFTW2VTYXoIwTJorKUHrvWREyhkRFkuMrR3LXpNCyQw33XwT8848K2lehRCYPRo5tMy9s3sili1fxcdv+DTNWze70WpaYKwbD2irnTxaZhw3zRiiKOK4GcfxlS98hVNnnpC01sPEILcjw42C5at01j9QA/XPqFdSX7s9pzcPxq24DQ3HMnPmTFqaN7Bm+SpEZigC5zulo8itLUohA0mxUAQpWbtyFY0bmhByMHV1E13DU+GRFftqIQQzG46FdIolL7xAsdiMkkGFD2F/DpbxjYO2lnxY5dzQhfAUC82ypcsIcjmmT5nm7hZSUCgVufLDV9DSsgXd14cMJFFnO0GQc1EzWmO1IQxy7Na7y8elXzYiCV1EHMy364DH/sC6JquCI+XWtQ4glcR9KZV1nC3h1s8gCNi4bgOZESM496w3cNKJJ2Mx1IzKs0tHNG3ewrZtW8nmRiT5tvE9ydpKJEsmzvmOygEi4/wDt5dKTJlc13+UG3/uwdJZ6AxVRJGhrj7PzpJmQ1MjURR5hM8kyKAcKjC9+MeWoUqwtVAgHK9oOPKIVx0X61XRYCUdsFJERfjvBx5g7coC1sLuzh6XDu7tWRyMarHCwaVRR4HD62v57K2fTNzarY2ViC+VeRoMcrAiMhF3fO9OHvrLA6hcLoFnjWMF+i+ITWbeNpHgvpSDpXWX8+LyTZ+Dl2w5esGnxCuv4oi0QaagKqhyBn2lUsJdWPj0IqzYz5wZp3Dq6WcRhCPZun0nxW3OqTdWxbm3Ztln95DNOlM7JRWWlFdkOKd2yWCsNTz05wc5esYJTBg7NjEJDZRixqwTWb9tExuaNvhAUKdWNNYjgzghQEzgN9ZiTI9bcGxfwoPqMB2kpUttFyrtPbUgDPK0NG+lfkI9n7npM8yefVISbZR8mQZLf+QdhPyL3/yaL9/2dZrbmjH0QCrtY8WcmigMq1AiTanoRsPBUMXVV1zFbTfdSjAq9Kiiyyf0VmkO6RtwYh+ogfo/q5f4xOE2MjWjQiYcPoXqQ8bQ1LgaHXVh+lI+gcKgtfepCxQuqFlRKhYpFLZS2r6TkbnhychQCCcichYAoK1lxrSjOPWkk2jv3EVTYcPLcrDinkdJSamkPWeJhApitGHRc88x/ZjpDMs5P7xFL7zA9/7rh2QzoyCNW6sDZ8Icoz5SKXQU9V8/Ys5VrLo7aMLHAZys2O8wRmykO4pCuEQLJzRKg5R06Xb6TJ9rNCsQp1KhxJFHHsUtN93C+9/xbicQ8gKu+slTWL91E9t2bENr15TFCRoJv9WPWcH9XazKjLxqO1ABixc/S5ALmXn8CckdNb4fG2OQQ1VyfwM4ZkYDixYuResIaw1DlSJN4O59nb2EoxW62zVfnVoDsK25hblz5qBGVvKmB2wa/o+qzJVqXNnMdR+5BZkKymR06eDR9vZOxo2vZnd3T2LOGeQEX//6F6itC8pqvuTC93BtvCNIzPvh/r/8ke98/7vIqmxCUK9UByY7BH+xKa/Ycw1GF2pYFaTiwNGUt0GxPl/Pel4Y7uI1Di7Guh2C9O/LyWMd+kXCGYAlS56npa3A0cc3MGP68dQcmqfQ3MSWjUWyUqGjDkQmg1ICa92yJoRwAcjlqC4wFtMHQVWIjiIef+IZJh9Vx5Sa2uSYSCGYOn0qWHjiqSehZy+BzCIzyhl3etuIMMwTRU59Gea9LLviDFYFVWXUT3ium7Wg4ZgjpnP9DTdw0nHHH0CU7C/JLRRLfP+e/+See+8l6otQgUIGbgzg7CIg8OGs1hjo2UttzUSu/ci1XPS2d/lnqXSjfvmv50BzNVAD9X9f8bcqPyqk4fijmFp/JCtXLncoiRBE3XGT4i0DpATheJOFYgurVy2lZ1cvw8MRjM+H7hk9pzZerwCG50Yzc8YsujojFi9ZghoRwn7hBD/SKdV01OM4WsnmNl7X4wmIQBvDC0uWoNRw6uuPRA4TPPXoAqw16F7X9MgK9V3cHAVhiPaITzkb8RXU5n6jKqWjTMTpjyrOTMQ7NajBdGhNWqaRcijW9CGFICMyaN1F6GN9dMmR119/9uu55aPXc+LRxyXtSLK2Scnkusnc/8CDyBQwSCIzaYRStLe1UhVWOaEAjs+Kz6YtT2gsNiXA9tHYuJqayXXUj68lHuQAB0WcrIXZJ8/g3l/8EiGgtzPlj7lESoXu9oIxtAcNDJ1thupxh3LUMZOSIPFXslb6V6lXSYPlDmJjYzNPLVjGkueXooK84+7g1A4YS2bkMHb6caFFE3UUef8HL2TuvDmuoUjORXKp9ctQQrgdRtSrueFTn6ak26FCBVJWg4jky6Q9v8ClljuLiEDlsCkP35oU+TDPRe98N4WtOyhs2wQy5ZtDmxATk1yCip2ORDqkbJCDoYVIJ6aYaxobWbBgAcEwyRmnz+GM08+g1N7GihXPI3MZ8C7x4HaCu6JdntypsFbTvqOLqnw1CIhKETYF3b0lFj25lOqJNdR7J/YoMuRHjaJ6TBVNjespdnZgdBfnvPE8PnvDLaxYvYLNxTanRgl8/IIAq7XzNfHcqy3rNpOrGoVUKvk7rbs4beZpXH/dpzn6iMP7m0THcLR36n/8mae484f/yYPzH0z4BtZa2qOIqtDN/yVpF/cQ9SKl4MTjTuKO27/DjGNm+KccQKUGaqD+VUrgrBZmH3M6O7q6WLl6jdsAK0FrWyvV1RNpLRXJ4ARBUqaQQrJp3UZWr15J9aETqR033gmf6O/XJwVYKTnu+AYKhRaee+ZpssOGlUdywhko2wqkyHG1Yn+sSp8sS7HYhjZdzD7hVNSoLIueehrT5za8FktrWysZmUEFQcJZNaYHF2R/IKcqvn9UvC4xR6uc2CGQlHQHUqQ9nxiM7nZ0Bt3nUi9kNhkTKpXFao3RlnC44j0XXsS73/I2Jh82xcms/PpajCLWrF9HR1cHdbV1jB03hmeXLaO0o4QxXUiVpc8YrOjz6nGPRHnfrkrsyFogbdG9lrbNBeqOnEbNqBD3cmVlYeXaLgSIkZJerXly4SJUUEUagTFlIr+2kRNQ6QipHM96W3srR0w6jjH54RUN1r92k/WqaLDaikWUUnzvez/nN7/8LeAs90tRiSBQ6JJGeTVER0c32dHDsNZweH0NH/3U5S5rsLJiCIr+HbbA7STuue+XPDD/AYIg50aNnkBvzUEcgVU5B89BrzJxRLcesr34kvdx7fuuIOrpYOnKZZ6A6HcpNgl8Sn5vKGdoWWu9yiIDWFQudGGdxhJFEUuWLaVla4HXn3EG55z+BsZOrWNl40o2rNtI9bhRDGIQ2wrbCMMQFSj26N0IBNX5KnYWt7vdHJYwVOyz++gstdO2rY2qvMuxklLQViwyftwELnjzWxihhvHWd17EZe+6GDsUli5byrLlq5BZhfINqlObKBAOsduld5OrGuVjb9xOUWvDm84+ly/c8gXCIIyTG8ol3OsGYY6Fyxbx+//3Ox566AF0KoVU8Y4RMkpiba8zGTSu6QpUhgve+C4+8fHr+qmPBpqrgRqof72SKsucU04lLWFl42p0pKkOq9m0dT3VYZXL2wtyyWbU9Bl0j2bpkhdQIxUNRzZ4DmvkSd+uAVA4PmtN7USG9EmWLFuMVJLA57a6aQIJFypmb5gY4fd8sFKpRBRFNDWvYtrUaZx0yuuoGZNn5dpGp9gTgrS3ZpBS0trWSi7IufcMr8CxqkSu8Hvscnate/0c2poyG0UKsiJLVRDQR5+fHlQl9jZCwJGTpvOpG27kTW++gJGefO41WyxtauTLX/gcd9/9c5asWML06dOZdewsTG8XC554ipqqau97mAJbqX4UyXGp9BGTUqF1RBAoGleuZW+v4fWnn4X7JC91dk8eA7XjJ/PMU8+zbUMLMsh5u6E+x6e2rrFzTaUTLa1fu4mOzjbOPfdU31NV+lf+a9arosGKCexf/9L32NBU5KjDj2BHWzeBChxREW9eZ6Bv8B6CoRLTF/HZm29k6lET3Mk9sIWuqMj/nQAeXLiAO+78Onvsfh87U4lc8RIfFYT1ShXpSY6Rg5e7DDYFs2efzLXXXUehWOThx+azqnEl1qaxposgyDkYGSqaK/qpR2KOVmz2aYx2gdLCxcgUi0XWN62ksWkTQVWOExuO4dgjTsRYw8am9WhtCcMAA+zR+5xaTwj2mT1uUdJOdeKsEiQql6NxwzqWLnmOiXWTqR03Hu0N7wxwxPSjqR2fp1Aq8rVvfp1lLy5D9xqUENhBwqlpRNotPLiFDBxkHdaERFFEtFPz1jeew1c++xWUj/SJq3KqrpRi8YrlfOfr3+ShhQtQuZzjFxDz3hyXqr2tnZSFMKwiVFVcfvmVXHPJ5U5IMIBaDdRA/cuWp6wiBcxoOBY1PKB5azPNzc1UecuDKOrA6m6EUBgsgVJobYm6NUsWLaIvBWH+UPJhWDGb8M+P43ydMfdUUvthweNPsMfscwpGb6MDfs8N/ZAskaz7bhy2s7SL1Y2NjA5Hc/aZ56GyGeY/8SjtO9rJBTnniG4t6UoOk9avoA4UVCZ/xBv1hHuVCLXceielRHi/QRfT40acLVtbSFnHjTp17uncdNON1B9e5yLIvFm2ABavWM6tt9zKmsZ1DFOKTU3NbG1vYe6cN3BY7RS6dDvPr1yCJIU28fhUe1V8RbMFyaQl5jNbCzI7nDXr11FzaJ76yfV/9dyrkRI1SvHwQ08mIIYxKcIxw9nZ3eEoN8QTEUsmm2HlihVMmnw4h08b98++dP+melU0WADfuO0u7r33ASZPnsKGzVuxeMRHuF2K8TdeIQSmu8Trz53De997HjIWn73STdZDyo2FZm67/TbWNW9AiSyR7vBO47aik5dlAiLG90UCFQTokiYIQtRglxuVD6u47Stfp3ZUniUvLuLr3/w2gcohhWBsTZ6Wwg5H/PNu5JXqlriZizkCccXIFriEd6UUKgxoXLmWJxbOR8jhvP70ecw5Yy7tbSXaowI7Szu9gzIoFfqdknW7PJVN0Dcdab8DtETdhqbGjVTXVDN98pSk8dPukufe3/yKu39yt+MvSOkWk17vzO7Ss/stDIEKKBaKWGN537su5MaPfcYtSAc0QDb5zzB/4UK++d1v8uTyp8jKbMJzwIIKFCZyi1BWZenojGiob+CLt3yROTOOwe4dCF8eqIH6V6+YB2lw3/mGqdMZN3YcrTva2Nq81SE0+SqkcEhSGIQYY9G2izBfhem1zF/wKGLQIE6YdTISKpTi/fGNhuNPQGQGs2TJU46igXCLWkWWbIwcxek2FrfGxCrwqFTk+SXLCHJZ5p1zDmEwmueXPu8EWFpX8Gzxqum/7nMVc2/LnKyy5U+yhg4JoNdZ3ljjki6UzGANZGWaurp6Pnf9Z7j8ovcjh41AIhKxUimK+K+f/IjP3/pFjHGjtx3dJTJpCXt7GaFGMPu4BqZOn8r9/+8PGKNRQQ7HfRYH8fEqc8pie6FS1O7ubRLmP76QCy+8oJ859MvV4VMOY3trB2s3bHaip9Ehu7t7krEkQhIMVZheb6SdDXjyiUe49OIL/9XBK+BV0mD9+t6Hufuun7K/bz9CBJjIIFXgOFhaE44Zw7a2VoIgoH17C9XjqvjExy+npiY4yEnorzyoJOT94Ed38uiDfyKsqkbrkrckiBEsKpCssuoj9h1J8vOkC9vcY9N85sYbmH3cTAD279vHihUv0rxuEzI7nB7d65R01vgvc+yf9dLXiytZNKwLqVFK0rKjlaogy269C4DGplVs3ryFsfka3v3GCxiWHUnzlm1s2bKZdHoYYAiGKkg7qwkrBRLhRpberVfJAHoMUadmwbNPMGPmTNQwRdSnEUJwxze+w4/vvssLDFw0RhQVk+gHAS4HUQkXprxPYlOuMXrH2y7gM9ffgLBuAYrRyUoT0VJU5N77f8ctn/8cTVsKVI8Zh8jg3IaFJVDSZWcJgdERAsmcY0/img9fy3FTJ2H3Cq8YFYnFx8GqH+droAZqoP7hFTcBXoqDNYa6iYfRMO0Itmxqpn3bNoQF0sILdbTnUaW8f6AgDAKWr1pBa1uBI6bX+yasv19SW7FIoBQzG45HqOEsWfK8a+q8u3ylii/maUHs9ec8rtz6JCnpdlYuX83YmrFMrZvK/CfmJzEyxvQ4YnhUNrt+JZ+rgzm6V0JFRoMKA0x3hDYWYSEIAuddtddZHJx0/FyuufIaTjrueCLXgmGMJpAuhPr7d3yb//fgA8jB8VG3mD6L2O82wfuHDWbq9KnUhjXIYDhLVi7DRGVifSVyVfYRs3Fv6tSK27uRWUeFj0oRds8+jpp1HP0HheVKNtYGDp96DPPnz2dHsYTIKqJS0aGG/vwpKTG9nm0loNhaZF+KV4XD+798g1VsM3z82k+y16QYKgM6I41UAcNlwF6zCyEE+/r2+1Q8ULk0H/7weznrvOMqqFaVTVX/0x0jJi+uWM7nbvs8QVWVU/glZnllE9MDOVjGglAZt/vQTgUj9gp2acNb3/QWrvrQZcnrjM6NRmYkxbYOijuKjhyfD3AmmniLhwNezxt/xmpFi8FEGq0jfwFaqsMqtNHePlSwO9rFi40riHZGCJlh3hmn0dAwA3r30rJxI3iH390dhlxVQGQ0PbaLrJII0ghr0dqNN4W0qMGS2XNmM76mFtNnuPWLt/K739/Pvh4YE+ZJp/2uClz4qbeKSPthvRSCqFODsdxwzaf52BVXJsdRVpDY4+wqg+GuX/2S3z1wH+1RN6pKIVLlkWAgA4zR3hjWott7uO7qj/D+yy7liImTgRi1EolE+OVqoLkaqIH651alNUqscIsD6N90zlmUunbz3LNPE3V3E+YV+xiUqP60teyli27bhzFdrG/cQHOhhaAqx2E1tYlQBoO3fHA1ffoxpIGlS19IvAmlqkCSEpWcmxC07yiRjdWGUqGCLFGpSGNTIy+8sJSlq5aSFWmElAQy4/z0DmyuDopclQVOomJyYRMSmE973ScRacfXCsMQ3V7C6C6kzHHVlR/lAx/8AIdPmOCOJ27DLIXkwccf5Pbbb+OZF15A7LWUujU2BaS9QWlGYrRmT1cfZ7z+LOxQmD39eFq2FmgtNjvhkhL9Jzf9fnUNaKnUTliVS0auYV6x6NnnmV4/ndrxtQdtsBIfMw25vGDQvmEsW7WGXuM2zEI5kZYSAt1tCUZKoh0ahCAf5Hn2+SWcPON0xtQM/2dfwq9Y//IN1l13/Z6lzy3HGEhbgbECIRR79S6kDJxc1mpP1o6oGRvypW98BBPhx4PxeK2/2iDJlMJ15jd++WaamjYQhJJd0S6M3evHcy/PwZLSyXgdauUuxtKOEnNOnsXVH77MGa9VwCT1k+uZd965rGxcQbHYRqS9JJkysbIfkiWgy3SRJp2EFFtABYFn/1l2mV2JEkZIEFIBKV5ctZTNGzdj7F5mnHg8p7/+LDJpycoXX8DoLjKZrLesgGhHRFqmEXIwUaRRgfu7qKSpnVDDNVd+nKg34j++9S3+8N+PQMqSyUp6+wylknO9FzhYvVTqQAYSlc5hTNmP6+PXfoRL33kRkd+R4E+NUGkwxgVL79Pcevvt/OfPfkSPSSUEUu2PYaAUkY6SRlTul7zp7W/lQ5e+n2DECN9iljUu/TMmB7qp12INoJCv7jLGYP06nGyB45vvHs1ps08mnclSat3GtradjsYQKIc+WUsuqKIjisgGOYJA8fQTT1MqbGfy1MPI50NMtBeh0v2oCAKY3nAsYVWOBY8+BM45sH/wsqdlRFEH42rGobWmhx76bHdCf+gyvWwuNFMVVoG1zqKnIs4mcUDn4BysfpdtHN9TJuF6zwgXXRNFsXefwegu6o+Yymdu/Azz3nA2QUUWoAGaCs384Ed38p1vf59iR8ltZrOibOYpoVgsoAZ7qwVrOP+tF1A7Kk+E4Yj6ev786F/oMr0xe6UfbaXs0yUSIVYQ+AZLCnaVdrvzum8vDdOPcet2hYlzZcWfedrkSSxdupjFi5cxeeokisVScr+TQqL7nHu/ChQ2ZdCliP2DU5z2+uP+2ZfwK9a/QIP18jc/E8GnP/l5fxFIdDwD9kNya3Qyw5ZKMFjAtdddxuHTxlEe/8a7hPKYKNlB+Ff+6b0/5c/z52OtZpgaxj67DxKi4kuzpCq/LGEuT6lYIl+dR5ci6urquOn6TzJt8hFO/ehlu+V0csEZc84kzI9m6ZLnEVhaOzvIBRn3bitSzAMZkCZ9QFwBYNx4cLsPnE7Ge8ZFA1kLuSCHjkqsXLmMxsb11NVO5tzTzmLMIbWUdrRTKm1DZCRWCrTpJRcMx5heh2L5J8vna7j15i8xNBjKl2/7Mr/5zc9RWYdQOaRKJ9mCCcKnshibwugIpCDaHvG+t1/ARy6/rp+Zp4l6XHMFmH0aUpYbb/kiv//z/yMMcp706Y5Xl9ZUx8fRCmxXFzX5cdzw6Ru47N2X9osiSg5evxq4A7+aqtgSIYZKPKjprmsPNRvtOTs6Hk/8s9/tQP1vKlG4HezvBjsUZ0bDsYyrnUjT5o2uwbCuyZCemgE9ZJWkVCwxrvoQioVtLFiwgLPPPJcgzJWRrIrSxjBj2lGMUCN4eMFjyfohpEA6B0+/zqV9fAykbLqsposRFo9sCU+EPzA78BU5WJ5SETul65gOYkEGAcLaxAhZItjdYUinBBe++9186aZbqR03pew35Y9goVTg+9/5D377m3sR6Qxiv3U+h/FmXjrrnbAmT9SpUVIysbaOi9/3Lr9Bhcb16/jtfb/ym2bZr/lL1POxlZB0dhdQTt5wzaqguWkzg+VgTpkxq19zFRV7kCpdPs+OScKoUVUsXfo8O3WEYFgSXxdbRSThb169uHrFCk6e6VCs8karsp/452+s/wUaLH8ADrIV/c637uLxBUvAe2TETZEkzvzDB3AKiu3NnHveGbz7XW9LiO2xl8iBBzyJpZHCzah//J8UCk0EQZ6dpe0IT/R2sQEiaa76cbD8H0RR5OISSi7Y9NJLP8C82Wfy+DNP8eOf/YTFy5Zy7JFH92vopBDU1h/JycedQEvrNrYWC5ioD6kUwnhH3aiH9h0lrLBkRAZrtVdKOnL6PgYhZQpPFajIQCTZaQhgy5Y22tq2s+DpBxmWHclbzzmXGaecwLIXlrOxaQvpDKQlWN3nZTOe22QtOirx4ooVLFr0DI8veBwhpCOaQ5KppXWUhJ/aeFERLhDbGMuVH/wAn732UxRKEcEwdwyiKEIF2aTx1F2Gj3ziEzzyyEOYvl6sEAS5PJHRKDWYtE1R3BYh0o6If3zD8Xz805/ktBPn/HMv3YH6P6/m5hJ3fu9ufvv7PzH/wSf43X1/5vH5T/G7+//MI/OfYv78BSx47Bke/MsjZMekqR03/p/9lgfq71xRFFE/eQpT6+tYtGQJxYKzb9HGoNRgek0K6HOu5j7wvlRqZ8HCxznxxBMYXTWGyputwY2eDDC2ZgJ1kyey9NnnnHdhSTsT0sTRnAPW//KkIfaF+luyBF/ucaS7CMMcO/VOjHFTEyEErVtbnPWDFehSRLTbMKG6hisu+zAfeu97PRIlEnGANpoHH3qQT37yZpY2LieoqnJcrD6L1trFpgWyvAk3xgsMBJdf9iFqJtehkGzauJGPf+6T9OjuBCWszFI0lc0V/Qn55c8lE+7w2sa1TD9mOuPzNcn5rGyu4jIGDh2bZ9O29axctoHhcphr24x4CSfZivLjF5e/yLxz5qGSCbCt+O+fv/v6F2iwfFnbr8FqXFrk67ff4e7jRqJk4Jk+5eYKf4OOoiJHNNRx9dWXUlsfJM1THAharvLvpXQqi3vu+Sn3/e4+crkRCCGJIo1UzlHWGO1N4Q7OwbIW1DCF2C8gBWPyI3n9KXMpdpa4+8c/YdWqFbzw/GIenP8gh08/irFjxhD5yJcAwdgxY2iYcQx7e/bSoYvsKu1GqcDvHDJUhVX0GZePJWKGn29eXGC08F+W/hyuyp1GVdUopFTs1ntY8sILCDWUOceezIxTTuD5FS9QLBW9JFm6VtTD0EEQEOkuLH00FzY7T5YgcMTLSJd/Lh9SKkbU1NSio5LL/rOGndt3cPG73sVVl3+SYWIQwTCZwMSVxzCKIm796hd55JGHkLkMQZD3Kkl3PehSL0JA/cQ6ioVm5sw5ndu/8mWm1dYPWDC8RiqRywsoNm/npptvoXnDBpo2NNG8uZldWrOxqYnmxs00Fzbx3HMvsmbNWmYdezzTG/66HHygXt0Vb07zYZ7DD5/GijUrKDQXCAKFsc4sVPnxF9ZiU5YwqEJrzYLHn+Hw6dMYO2Zsoi50rj1uLVJSEh4yiny+lvmPL3DcJARSZcoqZOOQpv5q8tg36+U5Vn/L4zCsYme0y/GmVDaxdsgFOZRSToBkLQ1HTufTH/8E57/hbKx3rI+niYVSkW/f/gN+9F/fJyMFIiO9J5hABsqpzUPlI86Miyvzy2bNxDquvfoqAuFCrG/66hdZ0biSIKzyRP3Y/6q/er7Skb5fcxULwHyWIFhSKcHps+e84jm2wonNwtxEFix4ip5dznopjldyh9u/8YSjDMVNzVQfeghHHTPJP5PwkWru9//s+tdpsCohxAhuuuEmGhubECLw40A3FjSJb1TcOUfovZprPvIhR2yPehAy5b8cZafX+Obez/PqoQf43o//k3R6H0K5nD3DXqTMoHWpoiMXLz+D7rPobo2wlsGkWbpyJY8sfJjnX1yekBh1t+XJJx4mGB1QP3m6py66dxYOG8HJs2cyIjuaxnXrWLduLb2pPiDjZv2x9YTWXtXhnXVjpOllfErinYYVJBJaYyIW/Hk+dphg3kmnUzOxhoceXYjpNigZj+5Mcl1KmfLvATeqsc6dXsmsP2UCHWnCUFEotRIGTn1ptOWKD1zOdVdfyTA5LOFXxByCeOGKU+l/dt+9VI8/xCGRUTv5MMf2ws5+5qORjjjn7Dfx4Ysvoa6mjjizTA7MiF7VVSb8AgIKzUXu++395EYEZGSOjh0dDB8W0NUdkfbqMTF0H1rDBW9726vGD2eg/md14GBj9JgxHHH4NEZmszz91GNYu5fAj+m07kIKl81nIo3IClavX0tby1aOPno6Y6vHviQuxoVFB9RNrCUjJU1rVkNasGXjZrK5EYnM3F2nletrzB+y/yPkquxzWCIZ8FlBqVhya7F1a6sxhsuvuIzbbvkKdePGU4wiAr/maWP488KH+cpXv8bCZ59EyYDCjiJCODJ8odSKtX0uTUiIZG0PlMteDPMBbzn/bcxumEVjoZmbv/x5Hnv0UaqqD0FY6xGs/r6M/TMT47gffxwOaLLi6dH6piaCKhea/ZLzG58Pfy5qakaze3eKRx56iKwKiXTMlfZcamP9/c7HIknJhg0rOLK+gXxNAMnR/NdweP/XabAq6r/vf5jf3PtrhMggcTb5iZRVShB+DIUBoZk5awYfuuZ9LnuPvoqbbhkmjGfA0hMqC8Uit337dpqbmwnDPMKPu1SQS0KMkwvTHsjBEuVZvH/OOC6nVCqx1/QRBIFTbGR9fIMx3P/Qg7Ru2czYCeNRwxQqIV0Kpk+ZRsMMp/Zrbd2Oik3qhPdlURKrHfyNFAgbX9zq4D5d/iJXQqGjboTyhMlMhmKxjTCf56QTZtO6rZn1jY0o74jvdniOrOlM7GO5sjM9DWTGbyf8SBKBVBJr0xitAcGbzjqbz9z0OberpP9lbv1500bzjW9+iz8++jC53DCs9cdf5thj9iGldBmM1h2fN519Lh+78mrqaur8TlQNNFevgSpzE90vRu/l+ZVrmDRxIsb0MWXy4S5UdmQV1flx5PN5qseMY2LteI46evpAg/UarwMBamsME8aO5XWzTkbv3sPqVUuxxhCEIdb2edWgIep21IXqcYewcXOB1RvWMaVuIjVhPrmpR5HpF/DcMOMElApY8MgC+lL7CFTgkzxidaEtc5C8Slr8D5Gr8mOVbKCFkOTzeaLWdqwx1B8+mQ+97/1cdtGl6CgCCYFUFHsjtDY88N9/4tu3f4tSZ8ERwlPO8dyhVBZExiFM1nF0Szs1+erQkfG14aSZp3DttddhsHzhS7fy5z/9icMOG+tMTK2b3ghxMPUjCaFeyhjhKzdZCefNU8qiKGLrhm3MnjuHoDzLc+e34vfauvvdlCnTePbplaxfu4ls1vlxuYRep/YUNp60AMJS2NLK2OpDOHrG9IpB2D+/uYJ/hQbLgNFOqg/uor/zjh+zS2v2mLRvrkQSH+PTgp01gTVYq/nCF26ivi7vG6K4c40B1HLtMH0ME4MQwNe+eztPLpyPUm7UV9LtSXMF7p/6YPKXIEPlLKkyIhNFEda6BsNxkkpOoaedIZ7tc0/77POL2bB6IxNrxxFkRyRNQnOxSO34Ws45/Sx6ewzzH3+0TG4XFiUUDJGYbp0ETzsn3fLO6mBqRyGkg4e1LY/UhCG1fxCnzp7DfmDRc4sw2iTGeFIqolKUBJ6GPmIHL0UGaN3RTlZl/QjXQbJaa972hrfz6Zs+4/IG/c+Ww7TLkPaNN9zII08/6X5GCsdhU4Fr5Kz2sQkG29XFBy/+IB+99hpn0YAPvx6o10QdiFAEYZb6+qM57w0X8IYz53Hu+ecy7w3zeP0Z5/LWt83jjNfPY94b5jFz5kyOO3Zy4o0zUK/timkfZW8ry+tmncqmjZtZv2kdUUkTBsrTR6SzjAkCdka7CJRk6dqVNDVtpmZiDYflaxwPS5YvnJg7Wje1nk0b19Lavt35Wmnjm4xKn6zyJOV/w8ECF95sdApje5AigzERSmY5/fSzuPaaa3j9nNcDyW0PjWXTmo3c9V93c8cv7nTh1UKSYEHCJWA4wryPLQtc9IxIkyB9NTVV3HzDrQSjAu66+yfceeedHHbYJCIvHNO6BymzFchdZYJJeS03iY9jxeQkPj4ehKjJ52na3MTePsPJs2cm//5AjEn6CZVSguFDR/LYY88mDZM1zqJBeO6vMbEDvyWdTtNSaGT2zNnka1S/DMSXr38MAf6f32AJHDnRf9aHH1nAz378C4bJHFGkETIAIVFCOQ6Wj70R0vkgzZ59Epdf/taKXio2lyzfhOND2WP3M0wMYvGK5fz87p8QdUeoMHQjtDg3ypP6pJBJF38w9WDcyYfDlRsgpw1CKMIwJDJR8gUXIu0I4J70N3HiYRQLzSxY8DR9WGYefwLgMq/i011//FHMOvp4lix7gZqaGgrFFsSQLHIQ5aw/6Tt5KZKdQ5kjVt5paW18s1SW6O4s7WY/cMbZZxCMUDzyx0fR+y2mWzsTO4z3hXHjwd1ml+e/OasIYyIyMotQg93OSmQo7Yx4xznn8ekvfIZAyH7okvCsxNjw7/s/uZNnn36aqK8LRAqtu8jXVKMjTWQ6CFUWcGrBKy6/mo9ccVUSch1/CQe4V6+NqnTS+MNf5rNkYRPtrSVM9x4Krc00rlnDpo0baN2xkW2F7XTu1KzZsJRd0S4WPvECjVuWU101OjGsHajXVsUNuKxohip97s55/Rto3VFifdNK14R5vyshBO26nTRpIt1FfV0drYXNbFrTzIS6OiaMGdPvdeL1xAJHHD2N1vY21jauLW9avSxdOIvx/wPkyqkNXX5ghjDM+SSNgHdecCGf/OhV1IypBRwCFHhu2IN/eoBbb/8yTW3r3fqvRNIEQpnGIVTGWUeYHox1AqoYrBA2xeS6qcw85kQefuwh7rjju1RPPJTI+ysaYwjDKnf8ZDrxZSxzsMq3W1FB9MceaHXhmy7cur1i8WKOaTiBYNwhqIoWqLLVic/DmEPH0bapxPYdrtGNZcSDpSBVEc8zMgjYzx6KrQVUdjCz5xx/EO71wUrwj2iyUvv379//d32F/x9lIrjio9fy4tMvYkyGfFBFFO0FGSSAlDGR80DC/fEtt1zPnHnHEEWGIDj4yKjygmjcWuRn9/yA3/7il8hczj+fZHR+DFuLmzGRcTCtVweaeEcUX2ReJRE/a5KKjnv9KDLJi3ksLHltZ5Jp2N1hGEQPQZBjYm0dn//szYw7bErynPGzR1GRb3/jTn730P8rE89NB4HMVXw2U343lTuliseBtzhwifQZ/wpw7z33EqiAj9zwEdZu3IzpNMiM58UE/qvRj8AYJDuvWEkTyDzFYpGGhgZu+8Jt1NfU9rPBqPx9W7HIl374TX75818watTo5MDIIQFmj3vfMfFdIrnkfRdx2SWXutfHJO97oF5D5b+cUWS4/trP8rvfPcKh1SEYGa/ODA0kncUIwH/HOgiCaiITsT/VwVe++ynOf8P5/Z/WDPDz/p3q29+/g1/+/j6KUSuQcYo5TL91G2Dnth3MPe00Pn7lxzj+yKMqwl/dr/HDyBiuveEjPP3YswxyDjr91qF+6y6vvP6Wf+7Af1++Po0xnHzs8bz3PRdz6qyTKd89ACSRifjat7/Fb393P1JKijsjglEBHZ2tTBwz0a3v/pqXgXQEdemaoXi8kagfpXR8LAnG9Lj7iaR8f5AusLp6TLW//7m3c9D33e/+Ux4AUfF5k9/7z/hf3/tPImMSLlnyXHsidy/wx3TFonY+ePknAB9/FD+vDPznign3ri+oyu/na9/6GjNnTvkbrpiXTrj+HvXPR7Aqusj77r2fB363AGFzIALk4FGYXgd7ShGTCiNHqm4t8JZ3n837PvBGoP8O58AqZ13Bgif/wne/dSe56qpkLGisZa/tczEEQwNMn6ngXnnkzIK2lpogT7HYzL4eyTvf8XZOet1JLFrybKIqFMqp/BAQysDBm56zpY0b76XTjgulU4bmtu385o+/IV9VRf2UKcQUPYGLoDlj7qmoYaMoFjaxbtMGxlWPR2QVpajVKV2sVxMmREwHjzso3XGVtNYevco4+NhnDl78gYuRKuCZ+U+wvqkZUgahys9lYyEBINVwP8bLesKkdmHbHZqjjz+O797+XfKH5MsE0lhMIByiqPcavvzVr/DYQw+RHjXKud5LgRikiHZFqGEKvKQ4n89zyUUX8YH3XFxhbzGAWL0my5/WRQtWcMd37+Cw2iMwxu2KY0Vtr/UiDOmiSpBZH7QuSAtD8+YOzj//PCcw8tFIbgf7jxkDDNQ/t4wxzJ51Elbsp6lxAzqKCKrymJJThFdmuVaPO5S2wmYee+Zhjp1xEvlDwn732uRqEYLp049kT/celq56kTAMadnRQnVQ7dzf/ZoqKjm5/ZAqN1YLpKRlRzvVQc4lcCjHK41NkY0xjBoe8uY3vZH3XvROTjzmBHevMtajUoLHn3mKb/3wu/z5wb9g6EGKFGF1CEaTDXLJfQU8fSXOQPTCLltJa4n/XEnv85WtSDxJJX+fCTLJ1MXoHibU1NChO8G/tzixQ0gBwnofxvL3TQ4JiLrbXYyctgnC3LF9O30pmD3jhIo4Iy+QH+zMZV2kj2BMzXDai7tY8OjTjAvHEfVaVBASlUrkx4xld18XSjj/sEBKhsgMK198jgveed7fcNX8Y9aFf4EGqzyJ/fi1t9C8qYTKhA7O7E1hgWC4xPZpIl3yxoKGoDrguuuuIh+M/KvHKv7+lHojbvvKV9naVnANh8r0u+gEOKLgfokdpBEIWne0Ux1W0xpFjKuqQZuIYLAiFyiuuOJqTj/rDFau9M7sUUSgAoIgoKWthUz8/LHagnhG7TlUElQwFB1pVq5bTcvmAvkwIB/m+wWWNhx5BONqJ7KzrZ3GDetcAKlIo7VFKgHJxU1iSNplu0jLTBK3Ex+IUqQJg4DmbUUufMtFqBGCPzz4BwqFNsg4/xdDCmt6ECpHj+miSlVRKpYIggyx86NSiuKmdmprJ3DTDZ9lzJgxCK9sJEb9fO1oj/jBj3/MH//we0wKZzUBaG0wvcaZtHZr11QOVsx7/Vl8+IqrD+r8O1CvwTLw+z/cz5NPLCOF8kipV+lS/hXw6iHpCa4CYzqxPZpRVXkm1U1CDoWX42AO1GuvjFf5CaCubip1dXUUthVY/sLzVFcfmqiw4/9atraQlil2FnfSuHIlk6ZMY+zYMURRBHgRjvGWASMCaiZPoE/vY+mqF8mpHKVSyW32PafUZdU6qwL840rOrtaas884l9u+8HUEQ3j6qWec3Y2FqLWd6fVH8853vIs3vvGN1NfWUYyKLkdQBUQYHvzTA/zgpz/moYceIpcbxtiaGnp0Ny1trWS9e/r/3Iervxow5vTiCfyxhaQKqtiwfB0TD5vG60+dw6bmZna1a9KZOAs2tqwQSfqP7TMIlfUChICdLRHZnCLq1rS1bOfw6dOYMHYsUMmhFO7fDS5Lo7JBjmXPr6LQFrnkFm0YGdbQuWOrc823TgxlTESkS0SdRY486hjGT8gn18fL30b+/huwf4EGyxHEG5c2c889vySfG48YPMohQimBsH0IadF9lq5dHVRXZymVSrz/Q5fwxjfO+puOTymKEFLy3/f9ml/e9zNkoFw6OtZ/ocrZUHK/xKRMbLxBWmYwQEaC0Rqtu7B9Kd5z4UW85ZzzWLJsCd/41rf7XejWWrIyC4Mkoo8K35ADZvDGNVs91pAmzeKli9nUXCAb5KgbX5uEYRrrAlBnzz2Nnl7NmpWNzqvLX9hGV1oruN17Rvjmys/Mnfu1JyRaqB1fyyXvvoQ9ejf33PtzzH6L7TMolfVmo2kQgqyS6GgHQmTK2VDazcOPmX4c1137MU467vhkpxSblMZig+ZSgS996Ws8vuBhbFoQhJLdZjdBoJzKcIiktKPkHXsNF7z1LVz14WsSheVAvfar2Brxm189wIb1bciU8p5snksoyk2WpdxcSenUxSpQkOpj6OBBzDzllATJNsaJQwaQz9d2CVG+BUghqBtfi2EvO3bspFgsoqRK4nWstaRFmiAIEUCxvcia5euprqmmfvIU5y9FhTWMMdSMCqmqHkmh2ErzmkbyE6vYFe1BKdkvmDnmVJXV3IB1hPNS1Mbb3/J2Xnf6XFrbWnnyiSdIp4dw3KwTeM873saFb3lroq5TUiGkolAq8LUvfJmf3PsLoiiiqmoEWlu6TDcWl9Tx17IO//rj/r/aA3yt4rg2qw1TJ0/j9NNO5bPXforaujr+8tiDCTLmDr77wMJn5+J9Fa11yFpfXzlCqNC8iZG5gNfNOvml53OQgVS5wcrnR9LSvJO1jevd2Fdb9rI7mY5gnR2T8GpQSRoG7WfWKbP62fy8zNXzd78+/wUaLHdBXnPlDXR29hKVdtMe9ZLZPxRjXYix6bUYGzFuXBXFYoHa2jyf/uwnUeqvHyADBFKyaeM6vvNfdxL50VZkIufWS4q4cxdIbMrDyd7hQamA1lKJFMKbzRlmz5zNB979HobnhrPHwsrVKzHGMG50TSIPBoi620GkyjuFCi5AfBFa3UufsX72nWFD4waaNjbRawx1tYc5Waonh+fDkNNnz0GFI1m6ZJkjz1snzRXWRRRo3QWkPDEQl8DumxeERA5RlNpLvPsdb+WEmSdRKDRz3/+7D90ZJbYUsXoRYZ2Piq04zt77KhiquOnzN/O6GSf187ZyP+JJqHsivvzlr/HQQw9AJgMYthe3EwZ5Ih05BcpgCb0G9gou//AH+NAll79kNj9Qr+0qbCry47vuIZPJ0W0MEpVwP9x1G38dy9J2E6tltWawFBjTy5vPOzdJcXARLAPN1Wu9YoSiUvhSWz8ZlcmwdPly12QpZ2XjUBo/zdBdhEGOpsb1RL1dHDHlcMbkRvd7ntg3MZ+voWrkKFZuWMduvQfnwac9cTy+TuPMWpJfhX+dXaUOOrq6OXvO2Rw5fSqZ9DDOPfNMLrroYmYfN7NCZe3UbyubGrn8qg+zZvlyom5dwS0WLh5OKcBgtUmMiP63jvKV6vhKNbpA0r6jnV7bS2epkxmz5tAwfToLHl6A7tRegRBTSkgEWNqPJ7U1GG1RgXQbfCuQueHsLLYyrnYi+XHjvWWGn9ik/Hndo31UkkOxnln4JFpr+nAJIU70JmLhJMYagqEK3afZvHkz2WGjKsxH+10x/CNpA4P+Ya/0CvXsouVsL7YCkiDIk8sOR40ZBnhCm4kYGUh6fHNy4YfeQn6M7Eeoe6UyGP70l4dobGx0RHF/MmNCn3udmMlXSTyEyETkAul/XmJ2p5g5cyaTD5sCSOprarn8kovJjwx4fs3z3nbAPV9wwPP3I95WMAKDwI0SjTFMqp9AsVjkJz+5h6/98Fus37gOgDH5PJFxPvAXn/9OfnDHDzi64Wj3PiOTvEYworryg7tmxRPdAdjjSPxnn3E2YCgWi0716AmP7nOXiY09pocgCBwBHYnsgWCo5J0XXsSMwxsqjt1L6we//CWPPP0wZFKowMcTBYE/Fj0upHSXI7RfcfFFXPu+Kwg8yX2g/n1qx66ILn/OpQz8n0ow0j+WZfWSDMqqXsdhpjMyFNsiitF2h/j+jevCQL36q7ycltegAMn557yVa6++mnw+73+g/HORMUhSGCA/cRxLly7j63d+l2JUdATyqFh+Lo/EnDrrZK694nLk/vj6kv1ft/L2UdZFEcgMQT7Ps888zl33/oTasIaPf/STvPfC91JfU9vvs0SR4dvfv4PLP3AxUWsRMpKa2jAhsIMhiD+Pf82YyN4PmfpfPk7ev78NVI+sxkSGw6ceTn60uxfceNOny+/DGAIvRIvvk/FmyN13evodJymhuXkTP/3ZXWV+XHL+/J1mSJA8fX39eE4+7XiKxWZ/X5UMlm4TFgyNxQyObiIJaN3Ww3NLXqjQCfQXDPwj65+OYC148EU+fsMtDE6NpLS9i6pgHKRgc6FIbuQI3N7VkfiKxWaOOKKOz33+RrSGv0WZLYD5j8/n9q99FZsqc5UEAjFEYXp1MoN2brqe2Ic7Fe3akAuciagxhjNmncylF18Cw4ZQKBTQezQzph1L7bQ6Bg1Js7ZxLdu3tZFKDUKomNsl+vmoSFkR92MNSoUYE2EiTY/tQ0lF1B2xprGRZ55fjMikqRl/GIEfawoE+VEhp8yeS1d3RI8xNG0pIPpwIbnp8k7CfSQLxjn/Gq259uormf26MwHB7d/4Mk3NTQiRdoTH+Bj4rVHapmGfhDQYHWF0Dxe++328972XvMQ0Lt5NRsZw130/40c/+i+HNASKXXo3YaBiUxOsSSH3CwKlOPdNb+SaD12RIHVhGP4zL8mB+gfXztaI++9/gG7d567bGBlAOJ83EY8LYzNDkSBY4ejRpNI9TKw9jAsveiNSDfhi/VuWByaMMcmob/qUaahclpWrV7Nx3QZyVaPKRph+7bJYIt1BU3MTg4Vkct1E8oFrYip5sMYYauvq6euzNDatc3/n/bFi66D+iRqO2xR3Wlu2bKWzcxdhPk/t+FoKxaK7zgGEZVXjSr7/ve/y43vvcfehjOvUthd3EQTKo0GWKOrATSjwSO7/hoMFB00oqWiubMX04tJLL2Vq3VS0MUwaO5bNW7axfOkK+kwPMptFStDeLV5rUx7fyowj3g8LvJApgnSK9o7t1E+uo662LuHlHjT0W8CEMeN4atFjbC92IlXItpZWqkYeQqm7iBLOTNUhaJCrqqK7q5Ojp5/ImJrhlK2b3Bn/RyJY/9QGyxh46KG/8MifnqOqqobezl6UCijt6CY7PI0arrB9Gj9xwvZ1cOWHP8Kxx08C/nYvpJ/86h5WePQKSUIyt339Z9Cxq2hl2nkuDDFR5MaHWD5y+VVMnXYcD/7x93z/Rz/k+RdeQPfu5g2nnMUxs46nta2V3d273Qsnjrf9s5sqOVhBEFIstqJExtkpWEtxe0RQ5ZxCrLXc/9//zX6xnyOnH4MQZfhVScnps+cQ5vOYni5KpR3sLmm6u3Xigo51Y0I5TBFkJLNnn8zFF72H/LARLFm2iO/d9UO6ul32FXK/73/6kMFQrO4jkAGlzlYCmcMYyzmvfwMfvPQKaiqaIBP1IEh78r3g/r/8nnt//WsKpRZUkAUpUf54RsViEqCtey0fvORSPnrF1f0yEAfq36z2C5pattHctK3MtVIVAbLeR8d4wUbZOcWws62Vzq4S55x3JsfPPDq5OQw0Wf9mFQcC+Bg0l/hqaZhyFFFvF93duylFJcCZP0uZ8XYfOaztQ6ksq5auwuzew1HHHIE80MvPNwAzG46lu0s7T7buyF+n1psyu/cRZ8MaG4clu0zYKNLo3V3U10+l7tCaRC3+hwUPc9utX2Tx4mcJg5zjqg6VFHdE3jJIA85jSsqM2zDjTLWF+N9lIVZyxg5MLHE+Ws7Q+6K3v5c3nT2PQCr374QgLQWrV652Y9jcSGJvMuvNtmN+lsW4e2E6Pj5ukmG0Zn96KMfMOp5AyFdsfYIwy74hg1ny/Ap0tJv0/pEMDxRD2QOAGh5gej1R3xhKUYmWwnrOP/cMN0YcLGG/7sfv+kfUP6DBSijW/T6YMa7Lv+gdVzFxYh2bNrYwsbaebTs6kEISjhnJtq2tGKPJ50PaSs0cfvhkrr/5Yw5m/BtX0D/8cT5333UnpIWzK/BE2agUEQYh2uj+KeEVaj+JC392L2VRUrJ25Vp0dwd3/OeP2bC5kULzVhrXrWNkfjTH1x3JMQ1Hkq+uZuHTT2NM5EIsX0atIaWkVCiQD6vQViehmiorkwvVWJd8vmHlBtY1riUYmaV+4mGJy7wVhvrxddTWTUYwiPa2FujzDaS17OmyZNMSUpYZM47jA+/+AJMmTqap0Mznv/QFCsUWqmpCOnREyqS88V3aNUzWSX7DoIqNGzdwUsMJfPSGG6g7tMZB1ta6ZkmliXSEUorFK5Zz/ec/R6mz6NLohTM71f7nlQxQSqDbu/j0J67nree+OVnIdKX7e1R29x+o124ZA8FoSbGwnfVNa9ile5Nw84TTESNXCYJlk8dRT5HaiXk+eOm7qat3Tf8BufED9W9UMeoUC3wiEzFnximITJqlLzxHqRgRqJzntqZpKZXIeMRUYHlh2QrM7j0HJWDH+bEzjj+B+U89TOumNvrSFdyrgyBZVju0LA4sXvrMUsKaQ2hoOB4LrGpcym23fpFisYjIZil1RgRBgO4tW+zIAHHxWwAAgABJREFUQDoerK2IsPFvxt2n/jfIVTlbsfKxm+Q44vsxhzfwnve8j8MnTHJ3cevEYXXjxvPiiudZ09yUTEyM8U2nN5aOjEHY2N/QoW9BGFIqtSNIsaOljZNPfB3DR458GWGTcR90v6Z2/BE8eP+fiIxFyoC9do+LdTMRJgVSBNi9AlIOmSyVikysP4xQjUKqPtdc7TeQ+seNCf8BDVbcXMW/978T8PiCF1i44EWMgVwmx67OHtelC9jTOxikJQzSlErbsFiuvvpiZsys/5v7z2IU8Yt7f8KKpuWu0VGu0TEWVCDRRifvSgWBb7acNtV6FZJSLoMvVFWUona06WbJ0lXo7nakzDG2ZjSthc08v2QZxe3bmXbkEcxumEntxBoam5qJShFWWGeg1meRQxS2z2JMF5BxGYAeTnaxHw7xQsTfWkuYDxFC8OLixTS3NMEgSe3kWoQUDoYG8qNCTph1HJPrppLaL2B/D9khAblAklUBV11zBRe/6/0cPmECmzau484f/oDHnnwCqVIIUmRE1mUNBhl/gxIe4nWNaXVwKNd+4qPMnN7gYiYS6bNrhlSQZWlTI1/99lfZsHYtwsczuOiGgI4oIqeUu0l2GD546RWcf/Z5/caB/XaMA83Vv0XFa+phddMp7dzJ+jVbXPOkZIVFS6xQxcdjOcQgMhFHTK/lo5/6MHNmH50sL1rHo51/LKF1oP75daBvnkM+oWHKNDZtLbC+qQmhBKWSa1TS8ZrjXcit0WwvtDKxbjK14w4hvn5iT6k4RviYY2axbPUSdOSU5UplEVi03osgTRAElEodhEEObYxrSqyA9GC2rN9KVinqp9ZTiiIe+O/7iXpdVFgiMPL3TaFk0rS5psgJPESCOP1vHOVtglyBI6CrRA0ZoLXm6IajufXGz3Bk/TSKvRGBkP1QwkMOqeHJR5/E9JUj24TPynX+leW4N0HaEeC1Rqm0I6mnLOs2beS888+rOGtxOTDC7NHYfaCGezf7PyygJj+B3Z1dWOHPi1QYHR83gco40de6NS9yyRVvIwlGfK0hWOXYmrj/dx+u2Oacm3eUXMSM9V8G65EZbR1yFJW2E9YE1NQdyqWXX0IQDPOH/uB5Q5V42WOLHuOXv/k1UeRGZlJIIm0S9WGifLMiabYszjrB4iBOZ4aQZvr0I5AiQ7FQJMwHWNuHHKIYnOpliBhCcVMrq1cto9C+ncMPm8TRxxzNnDlzaO/YwarGlciU41aV2oooKZ26MMk0LLegsfov9iGRXvaqjUVlh9PcUmDl0pVEXTs5dNxYxBDppOw+RqZ23HjOmHsqU4+oZ8aM43n9vHN583lnc+qJp6Ck5PFnnuLn9/6CRx59kiCUjrcAtLeVswUlsl9fHA5X3PaN2zjthNnuuNFftSNkmqVNjXz59i/z7KJnCQ7Jozs1Kgy80sWQ8bDxlo1bOeW0uVx79ZXkwzwDNVBx/tipp57A9OnHsysq8eILq8nlqtCdUbyZRg11KqM4+3PWrGP5xndu5ZgZExL+jRDuJjTggzVQ4Dm33q7juNkz2Wv3smr1BuiNJwTumsHiffwUxUIrixYtpOawWscPgn50FAGoEYrZM2fz4PwHMbozCYMWIk0YKDZs3szEmmp26t1+3CbcNSwVW9sKFJqbmHnKbGpqa1j0/GKWL19NJjMssfkRyk8vDjZZiZsj/qfIVfmx40v1EKocVgi0D8COWtsJVJavfvGLTJt8hB/Tuzi3e//4W775rW8y6fBpTJo6ia7eLtY2rkXrMr8ZSKYolb5aZbWlAxUi00N3tINUj0MG+9/R3U3I9llkGkhJVBCy9MV1bGze5DoK6/gAVntTcAsy1Uvkz2tvr2Z6w7HU1IwhabJeSw2Wk1q6A2/2mER6+diDi/nZr3+LkgHOgdZxhuJdqvPGNFhjGJ0PeNfb38Hr5h5ZcegPfpDiPy2UCtz905/S2LgWKwT5MERbP8v2M4REHhvLd72HlDEGOURhOrVf/BU3fOITHNswg6aNTTQXinR1d5AdnmP71u0IAUHVSExfL8XiDtZv3ohSOWbUH8XZc86kfccOVqxc6r+ArqPPV9cSbS8lmX/C7xzAXQdSOkxLSuXgVJFCSYVSjgC/pWk9i55ewhHTpzF65MiXKPnyYZ7aceMZO2YMgzPDkUKwcNkivvGNr/LMU08hRArd618XS0ZlkEIirCUyXQQyl9hAXHXZR3ndmaf6RtWrTioWnMhE/PCOH/Po/AWkMwLba1AjAkx35MRgUQ/5MEfzuhbmnnYaX7zlc9SMOvTvfnEP1KujYv80gEOCUbQVIwobNlMq7vSO0YZguKLYGbnvihLka3J89uZPUjd9ZPI8znut33aFAQTr37sq7TokgnE1E7E9u9nS1AJDBfS5aUGQDT09QhCo4RhjaFpfoP6Y6eRHOZQ93rzvMH2MEIOQSqGyGZYuX4012qNbht1mHxmZYTd7Ei8sIQWlQokglAxiCOs2bcB29/D609/A7Lmn0NbWRlPTKoLAqQaVFBVc4P8Nx+qVHyshsaY3IeMrpYgiTe3kyVz+4Ss446TTaC4VCIeNwgLzH3+Qb93+DZ56YTFRWzvvOOctpNIpVjc2onXJCbu0u2dGusM5uVf6aiUqS8dRy4c5dkW7KHXu4rxz38YwUTY2cCAKiEHWj/UsQTCCUkc3y19Y59ErmTwfgEgLzF6B8PFGWkcMGbyPuWfOIka3/pH1D+JgueZKDgkS7tCtn/k63nkfN+u1zvgzPgnuTzFETK2v5UPXfKCf79WBCJYjNYoEJ3vgoT/ywAN/xGC8KZwpKwgr/ai0djAmuNiWXu3QtLRr4rZvb+M977iIC978Jtq2tnHf7/8fUgiyI6qQg8qeT9YafzOA5ubNNG9pxrCXIMxx+llnceqJp/HiihfZuHED1dWHUtpe9I19vEPxJm++ybI+0NLBqVnvZWXRViOFRPcaSp0FHnvoYVp2FhkxchRjKwJMK4/P2qaV/OinP+VHd/+E5pYC4bgce/oGIYQl0l0omXbRI/j3I9I+Fkdx3mlv5NJr3g8GQqX64QIGRyb87X3388t77yadlS4qCIvKupm7NZZ8vpoNmzfzhjPP5paPXs+ksROB/iqdgfr3rAMzA1cubeaen91LoW27E5b4KChS3lTXaBBQKkRMqh9Nw/R6j0K4n4uiCAZZ7wY9cG0NlCtjDNpa8kHA+MkT2Lh+EytWLXVRL9YSRe0omQXApkBmBYW2Zlqbt3L40UehRgRJ6z5EDELgVNnTpx1Faft2Xli22K/RbjQWBoqtW9tIAVb0eUPoiD1mEGNqRmN797F+02pID2b69CN55tlFLFm1lIxIIZSb5IjKCcf/ic/VSx9rY5BKERWjZHwXBAGXf/CDXHjOW919dfAglJD8YcGf+eJnP0epu0QudwgdXdvZtLVAU1MTK1auRGuTxMo5O4ZMP18t98L9OWq79B6kEBQKRaZOn0wuM648YYoHsinhwRn3HT/kkENY9PQLlDoiB0II5eOFBNZq56VlHQhgbMSOHTuYPKUucXf/R9bfv8HyzP344AgBv/rpQ/z6vx/2B9CFUAork0wlx4KCyJQIAsX5F8zjdXMa+qmDxEvARO9AKwSbNq7jZ7/6JStXrnJOz/4LZgwo7/iaxCcAeOQq6tX+tSUqG2CNYdy48Vxx6RVMGDOWzYUWFsx/glKxFYbtJyrFflpOzqp1hBCgbQ9RqZMlS55HDs8ws2EWI8eMpH5yHYeOG8ezi571Hh4hpMpBmZg4bsAmRENRwSWJkTZtnHGbkBLbBysWL2bN2pWsaGpk5YqVRLt30msMi59dyYKnH+VrX/sqT7+wGK01Hb0d9Jg9SJWhdUc7E2uq2aV3IYRriMKwynsJGWbOPJGbPnUToVQJYiUOOOb3/b8/ccd/fRfSXkFiLPkwjzUaS4pQVRGVipxxwmlcf/2nOXzCpAofsoEb4L979VMCG7jvgUf41S9/TUYqECpRacV5nlIKn+EWsWTREuZdMI8wHJE8gZQC22c9LWGg/t2r0gQ5XsPksBHMbGhg4ZJFbg1XTp0XNwZGO+6rtYL2jp309GhOnD0TWZETCyScrOoxVWzauo3Gxg2OUypgj91Hn7XIIIOJepznonI2O12625tdd9FeKvLEgoWsbVrm1mXnsYMKJLv8ePHvgVxVml4rocqTGyl56wVv5Yp3vd8R1IUkEJKFyxbxzW99m+atBVQoGR2Opj3qZE1TI2uaGl2+ovATGFHOoxVSJqalrqlS/UxZZXyzt4JSqcSs2ccTjggqzqDvGwZDvGEKgmEMGjyYPz/4MNJKhJCoodKrCAEZJz44alDLtnb69vUx6+TZ/KNvOX//BivlD8x+jel1B/6aK250Bx1P8JZxvIojBAnlun1ruqidPoGPfuI6L/uMfU4OHoER50P9+fGHuP/+32PoAZNCSOEJ3G6Hksy53TzSjwtj/pVEKklhYwGRgjNPOouzTj4LNdLxm8IxAXutpatrN1ZYtm9rI5MZ4vKwfNByIDPgHWdXrlxFtHMn48dNYNqUOnJBFVIMYVvzJkzKYnocWmas47VjYmsH66lYGuHVfAjhGpNAEWmN0V1IlUH3GYqtO2gpFPjTw39m89ZtzF+wgJ/9+qc89OjD9A0a5NSJoSIjM/RgiHZETJwwkd1mjycOgxJZ53hsDGEYctXlV1M/pd43u141KGKc0IeQ3vltNrVtIi3Tji8mHBJZKhYJAxcGHQYht9xyM9MPqycyLq+xksM1UANVbIloWl/ku9+5k7QQCBFgNT4eR6F1N1Iq35wrgpFOlh11tDF77imJ4lAIiRgsB66vgQJ4yTUQRW78ppTi8MOn8cziZygWiuTDPMYYWne0Ul1T7a1wJJHpoCvqJmUsdQ3TElFRFJmEQzumagy5kaNo3LCO1atXkc6M8BONLF2mi5zK0WE6XHyZtRjTg8VZQ/SYTnYU29hldqFUxoubLNujTpRIvyISBVSo9/5nSJb1lgylkosru/Atb+cDH7oUJSTG32dfXLGcr3zjazQ1rSRfE7LH7mHj5gIZmfJKR3cfUkL0e36bvL84M5J+zZaj+pZFZb0dvdSOr6VuYn2iQnT1Uj7l8PxoXnh8EZsLRURGQhw4EiNXsYBNQF8qTam9yCkzZ5CvCSqe8+9PIfiHqAjNngghnEJi0aJ13HPXL1Eq71O8BdpGyYhKCreDcLvVNJe8/32cdMrhZeRKWA7EUioX00KxyLfu+LZzJzcpj045uDIup/pIO04UrokJggDt+VbGGHa372BC/jCuve5qDp88ITHXqZ9cz5vOeSMzZs4kHD2abDZLMdpBVCxitJOOl00+BfQYXli9gqVLFnH4lKM4buoRHDJuLIeOOYQ1Teuxg/HqQgm9NjEfFd6HROCaKhUodptddNkeUvSh1FAQGb8QpJ3SEEFnzx5Mt06c4avGjkflJFYKSsVWejBkZIZcGNAelUiJlPPUEgFWuDiJQAVccuFFnP/GtyBxzVUgZcJnMFhKUYmLPvh+ilErVWGVS2YPFEoKthe2EQwN0L2uufrcLV/k6GOOSiwy3HkUAzfBgUpKjZQsXraEh//0BFFkMJFFKZc3KPzGYrAU7Ld7nN1KGrSNkDJDw/HHks8Px1pRsU4MXFcD5atCTBpzdSJvljk6m+expx9115QQbqPoSeVCCsBZ1zQXthBks0yfMq3f8yTxPOPGIzJp1q5fT1QqEeYd5zctnFouLVLoyKkNYy8rISxR1INUWe9npQmUYpfZgxBOFIXwliQHy7L9v0CyBGjr6CTnnHYmV3/iOvJDXdB0gGRlUyP/8cPvsHTpMsCyTwzBGE0myBKqgF12t2+aUmhT6c9F8l/sq2VNpXoxRqbdf1ggbejp6uaoI+sZUzWm4gSWlZzxfSMcoRicHs7yZevp05RzJFVs/urvn8IBJr3GYPfu46RTj0tslyo54X+v+odwsGK4Pir2cMnFlzFEVLudhPCBy8Y1JUopjNX+AFnGTshz1TWXkQ38Acb4BVf24xhVkmQXLV3Cj358B4EKY/aXVx11JDNhIdJJKKUFjNmLGJTFdBvfAUNf7z7e9ta38OZ5b3EnxMtO23y2VTBKMbthFjPnnsKk2kmEuSqGqeHsKHUSRdohQkqgey1BEFBoLfLic8+gU3uZc9Jcjpt+NEcccRR/eOB3PojZYtMkmYjYGO50I8Hd0S6kkqSEsy+wuts1K/5LUyq1I2QakZZIJTDaENaEFFqKBDmFjiKsSJORWcDSvrVENsiCcU7yUanokFoDp590Cu//wOWeaI8L1oyPPw7huv6Tn2LN+nVIlXHcA2ExOmJn1E0+rEJkBKajh/Pf+g7e+/Z39ufLmfjLN3ATHKiy59nnPvt1Vq9cz7iaWrRxxHZSzvuqvaON4UOV/17F8L/E9GmqD6nmqGMmOdWxRxb+hldlgAD/b1Lipeaz0k87Jk05jPzoPI0rl7KxZTO50YcS5oKEjhFzX0u6nVJhG8GYPHXja/shWPHkpGHKNHRfD4uWLsNag9Huuu5oayejMt5b0DVRO6NOwiDHILHfBZNbtxktRQ55kdJNd2xMXfo/Ra5iVaJrdrCG2to6brzxZvKj8pR6I0KhaCw0c9MtN7Fo0eMIJR1XK+pAqRxdpou9poceu5dcGIBNI4RN3NStNs464SBqx8r3r3UXE2pq6Ip2IJTi+edfZM6pp1CTr/Hu7BVq9QN+nVQ3iQf/MJ/ebtAxn9e6fsJYNx40xhCMHMnOtnZWt6xn3pw5PlHEJrSlv2f9Y3yw/FpWbOnm17/6Pa3bOhg3rppSFDlF3cg8pc4S4XAFff4zS8NnP/0ZjjqhuuKZKgKF+3lqOUMzIyy3fulWdpQce97GDurGICrUDMI6wqx1cj2EzGBTNomhsRam19fzyeuuJwwUjz/zFJuLLQTZEYlvU+zQHgjFxNrJnDp7DrNmHk997WHs7ell8NAhGD9uix3KV69fy7K165ByMDWTJzLm0AlceP4FrGxcge7uhEEC3e2aSxUElKIOoI8wCNhn9xHpHvJBjn16D9ZYb/fgQ0JlOnEUNsYglScs5hRW24TMKf2CkQtybhbuj6OSAaWWdo5vOI5P33IT4ahD4rOXODZIBBrLHd/5Ho8sfBxDD2HVOFq2biIXBljTSz6sYpAYRNO6Fi5633v53CdufOkVMXBfGyhf7lrNEBXhp3f9hj6rwHhCe8p4eoYlN/yQilgQP3bAUmwtkg2Gc/Y5zkLkb2uuYKC5+veqg6058doWHpZHBSN56qmnMd064RIZY9zYC0tNOI7G5WvYtxeOmDGdYNQo9+89xUT4m9zMhuNpbFpDsdDmrHgGBaSzGeeA7oPKB9khCPrYYwY5iwFrQSp2e85VjG7Zfj5XlJGfAx5jRTmO7SA/j3AjUastSnq+lXaNi+3q4uQTX8dHrr2GaVPqAOu5ZYJvfv9bPDx/PkEQOiDEWhenZiKyMofWPa5xFMLzkcvABZ73pvznc6CBu+cGQSx2c2DHYD8KtdpSXX0oTz+5hPPedb6jwxzsxPl+QgjYt3cIDz3yB0aGASnhvLCMiThq2iQaNzXy/7H37vFRHtf9/1t4QbOwoBEs6BEIWO7iZoQBW9jYxnfiODFunAYnaeL0m37rtPkmTpM27q9tmrT5Nu7l2zhN2jqXJk6aJiRxbJz4gu/CBiMMGGGwWWwuK5DRIyPQCBY0wgv6/THz3FYrECCMcPb4hR/N7j7zzDNzZs45n3PmTPnQoRwr6TJxbYkEB5oVF8+fSqIsYePDLzgEq0Dm9hgoF+6++x4yjS4jh5abfBtCIHIxE3t0PIbu9Jhbkxo3kTs+9b4Cea96sDxjOR597DGefOopu2PksMkk7ufhCDRn//gahIFHQ8e05HQWKRKMH1XJ1dddxYvPv8w3v3Uf3//Bd6nfsIkde3dx9NhhYiJBMiFRNp4rEYshBw8jNaWa97//gyy5fgkM7KL0xAAOHzyKOqKIlw9HK8Xq1WvYseNNambNxhklmT9/Ae+cOM5rmzdDLodMSlxXIeRQdLaDY7kuExtGCYea20mIoYihAt2p8HWkkI/bv9r39SaHsEwe7E4xKRqy2cPk9HGSlRXc/bk/Yf6MSyLBnJog0d7yFb/iZ79YbpKnijitrc2MrRpLq9tKIhHnWPYYb7tvs+zWj/CFz3/OwNxFKlIP5BlMT69cy9O/WUNWgxySMAGrfiZ3EyNJl7DHWxnhQSyHKMlRPkKweNHViESQnLanPHlFKlI+JWKC6uop7G1ppjHTSI4c+w/sp1zGiRFDZQ+js50kysvYvm0HJSVw+cIryGplc65hUSjjSZlcPZ0Nr2ygyW2FTo1WWWP8JgRaKcL5mHRweGEoRskiS6GYpSDjevdyIM+iebIQJr/hwNhA3H3KIHNa+zsFc9kcsVgJf/W1rzB/jhfEb3JA/u0/fpXHnl9pvCSDBNkjJuUC9oQRT9nKqsMkE0M5luuycWeSaalptDS12MSrOesmNH2TVVn7DCNvlWqzHiWz+1xnNcdLciSTI5hfbdIyRSR+XjjWuMrRbFi/gW2vb2HooBFks0aJPXDgAJXJSrJHsgbR0gMhB/sO7GPJrdeSGPYOsZjgXMdhnQMFKyTtvT7RsLUhzf3f+j5lyZGUxAQxkbDp/3PkOnMkygSqXZGQCXKxLH/0qY/3kPeqcHJRrXP887/9PxozjSahW2JoRLmK+Kw9eBTMNs/ERWh9HK3aiOUGopRi9xs7qX9pDes3voRSrSSTI3DbW3ml/iXq6tfRfKCZFtVK9eTpSLs1wVXK7lKIIYWZtB+59fepmpJi+sTJCDGQ7P4jvN3WwpF3TrBlyyYmj5/GzAlTuHL+QkoAt/VtVKvCOyskmRyJcl1jEQjIDTwOJSYr/SF1FBIx/xTznH/eQS7yvn5MmJ3Xwfvb2CpKiMUEX/rCF1h6wwd94eTB31mlkAmD5N3/X98jk8mY/C4yQSwRI6uPmzO0sgatmzxmMn9/7z+QHDy86AYs0qlJw0MPPc+6DeuNEWCTiQZuELv76HgYwTKGg4hBa1sz8xcspMpJhmy6It8V6dTkhT0IBJVVYznccZjXGjYyITWWY9kBZG2wuhcL23lcs+etvUyfNIXqCVP95LZ+yEkshjNMIpNJnnmyzngQYuZQ+5iwGzZsGIg5ViYRyRMVibEKK1fdzg4U/nFuwVm33e+vdIwHKDFU+Hm+YrkY2Y4csTj82f/5HDdc/34E4Haao92+ff+3eb5uFSqrjBw4nvXBCi9fo5TSphQq4ag+ZuKEE5KvfumrfOZPPsPWrVvIZN6yu8UTxnOUiBEblEAfN25Q47YtIZfLkrAbn0RMoJSis+0I8xdejkwkyIbd/nn6kEgMpLOjlE2b3jCOLyFJDEmgO1vRnTmENGEu3qaYrFakqkYw/7Ia3o28WOcIwRKRYg6471++Q5PbzvGs8ZHa6Cnjp04MJXtE2eRkLpPGj4vEXnWvPxrgLmIxnlj9NI/96teoI1k/NUPOcwhHLANtj8PRVpM2KfxlIkEsNpCEiHHrB5aSKB1COv0aWncSG5ogV2L84bl4nJiA+q2befo3j/NS3UuMTY0lNXYcCSH8dBG5WIxETJBxXebPmMWsmkuoqZlN7aJLGTZsGG9uTnOk7QgPP/RzSgbGmF9zCfNrLiE5UtL29gH279lHbKBJXZGwzJyzp4nGgEP6ECREN+QKHX1fL/WD2dVh84zF8DPVZ5UmmzUpGb70uc+F+iRwxwph3uPb3/4m6ze9guM4uAcVIh5DZzvR2cPkcseN/paLcf93f0B11cTIjsMiFakgabPQ/viBH9HamrOoVcw/q1NH8uZ4ZcjprD2bMMv+9nYuueQSLl4wKai2uIGiSL2gmP1PaU1qlMPQ8qG8VL+Bg61vk4uBVjaZJZpsTiMT5nzaDZtf4YpLL7XB2EFsUA7Iopk1bjKHjx9mVd0qL0TbxBrHcn4y54QsLxhTFS3nekSuArAgL8YphHxlszoIicnliA1OQIlJMPrZP/4ct972eyRiMVzl4iSSfPP+b/PIikdoat1rlCrv2CovP2M254ef5LLm8PUY5pzEVtXGmNFVXDl/Aa1K0dCwGaUUsViM1ux+YrmBcDznpyIyCcYF2WwHudxxU782rrw9mX2MHDuC+bPmmh36wYB1o3ETJvH803W81eiaeT/QxGnHYjFU1mSgzx7JoTGJxvc2Zbhy8SKEGHDO14hzhGCFyMTQ8fWv32cGm4SJewJAkCgrJ3sk62uoOrufD93xAW68ZX4P3sC8/FexGK5S/Pv932FHY6MPNSYSCZQ2bsh8y8DoGPasJ2DfnhbKhw4mqxQjnAr++nNfZsa82bya3k62U5k0BuZgPmIJgcpmGRiLMXTkcNy3mti+9Q1OlBxjfNX44KwlIVBa40jpdQOJwcOY6FRx3aLFLLv9dmbXzOZQewdr177AAaWonjKVydWzmHfZJcQHDebxp5+g5PgAZEKQSAiOanNyeBajNIWRq0JXrbWvXNntieaQU88tCyS6zPlT3/zGP1NWXuFlHYn0sQbu/95/8NgzTxpffixHcqS0GeYHEosNRGACDf/6r/+WJZdfY0fq3c+cW6QLjGLQul/x0+8/RFYfNwe22rPYvI0Q5hitWGT3kReDVZoQHM92cPV1V3Hx3EDBKipXRTodEjaOd2pVilysi7q6Z0kIyZhUBc1NjQgPsYkZE3TXrkZ272viw7fchrJGvnHTWT6NxZg9ay5vvv4ab+7eZVyJds31jsCRshzIC1g/6e7AwrsJCyFXvpsQKyus+y7XqTnapvnUn3ySu/7gTj/YX4oE67e8yje/fZ8FLeI2RUrMT4Idy8VIJGIWIIkRi+UM/qdzJJOOcaMOGMR177+Z+bNm80xdnXl+LEeMEpQ+jIjF/TAVb2NbLnvEBsmZmKthpZKjx7Oot1uouawWJ5IXq8DYAYfaj/P8C+sZWT7SpnIBgyTE7CYs4xRKSEEmk2b+whnMnDH1nPPVuQ9yj8FPH1jBM48+j0yOtXBswvfJxmIxmlsPMHTIILRWJJJx/uav7kEOFb1KxKyB+g31fO/f/4v4UMOc2h65g7cFVAhyYcvA+qxjCISIUV4+zLd4l73/Dm6+8X08V/8ijz76mA3ES5hzlbyAPdtuGZckhMBt2s2WrVs5DlTPvhiZSNDiumzY2sBLL73AtMnTbHB5yKoWguTQYXxo6VKmzbqY17dv4+VNGxmaGMrMCVOQlaNYOPcSGnc0kdmxG3f/QSpHjrb5smxGvFguBCOffLdGzk4S7xQRnTVJQcnl+Po/fJ3L5l4WUYXCWUJ+tvwn/M+vf4kPqOdy9gihoX5fqNYst972Ib5w1xdo7VSYZLxFIVekU9PWTRke+OmvieU8PpV23pndgka5ihWMwTqe1cRiJYydMIErF885369SpAuMwrsLtY33mzVrOgO7BOmtr3L4SDsgzAHGsRjantUXjw/iQGsLuqSL2vlz7e5qo6gJe1amTCSYNudiNqxZTVOLi0xIsjprhL8YSFu2jZJcSWhX38l3C56yHInZMvIg5h9mHSObzZLd38bSW2/hIx/5KIlh0jeBV66u496vf4PMjjcRQ4f4O/KEEOisiSEzbnuN1jkbx5W0SVlhz55GyuPDWXLjjdQuuBxBDFmeoGHrVpTK2gTBNlWSzWdp+l8jEjFfPqlsG/F4HDS4ba3EGMBVC68A8BXZbmOYg3FVKZ579kmyKkuyyqHVVeZRNkYup0GWJch2KqSUHDp4gA8sveGc89c5V7DcPfDZP72bGENJSAkalPUFm2NgEnR2HETKgSjVwrKPL+WWD1/Za9nc5Lp853vf5oD7Fgw0GnZWH/ZzjfQYg2VjknKHNaJccKi5ncvmXc7n7v4sCZFg1fOr2Lr9dT8Jp8korW3cGCZwv1URA4bLSo7nNBs2vkpcxJicmkgymSQ3AB5/9FEeeuRhtmxPM1SWM6KszM/ZISzKNWnMGK5aeAUXT59JorSUWCyGMzxJ9ZRqkqMlB/a30X7U+K0TUqCz2P6JRSz77nlSYkG+lgECSox7UHs+2hxcNm8BX/zTP4uAhdYrQwzMIc7/9+8NvF1idoF422uFiKOVUdRmTZ3Mt/75//mZf4vKVZF6S6uee4WXV21C6xixWILShOAdfdQq717MSeEYLHIG+ndGV3DNdYuKO1SLdFqUn7oBDDpTu+BSVm9eTzr9GomENOumMsp91sYiiViCDRs2MiY1ntmp6RHh751SkRwmOaAU6a2vku1UJoUOIIWktaWVchkPTuyw156QLG897/H7vDxTnqxSrQpZKjiazXHTDUv4sy/+OZNHV9kciiZh9N/93T9wJNtKbuBFfvyjsrv8tdYkhifRx03oSCIRI5GQCCG4+tKFXLaglsuvWsSyD9zBJz66jByarM6SHFvFtu3bWPvSS8Tjw+xu9yC1UrBjUoQQ5xKTKilhlMRDRw6bnJPDpM1rFSs4hkNljIYNW3lp/QZGDi0zeSIZhHd8Viwh4HiOVqUYmUyws6mR2TNmnPPjc865gvX802tZ+9I6YgiySttkgDEQkCxLoNqzOGPGcPSIC3TypXv+D05V0t596lw1z294kW/+678ycvRostms0QwoIZs1uwh7isHSNrkaA2McaztKLDaQz3/hc1RXV5Mjx+QpE6mqSPFORyeHO47StK8VQQK8jUo5SAxOwPEcnUc0saGCWFeMuron2diwmfGTJzNtyjTef92NZPbs4Qf/9WPqnnueVavr2LF7B/HEUEZUVNhtwFZnEybXSHiiTk5NZs6cWRxqU2za8ipZe+ByNttGwub18i0f+17gMXDMz1qfO2JjsDy/uYiREAn+9f/ey4jyESZbuw0mjMVs5vZYjgce+AmvbFxP9rhhUh/WzR0nlzV9K2KC+775HeSopN2DUkwiWqTekVbw8rr1bKjfapBifZzBicG8vX8/Q4cMDu2morulbhUwYjHig2Is/cAS3/VdpCKdLVXPms2GVxrIHc6SO24QVSySpVQbMTEQndU8+/Qabv/w7SYspEAettoFF7N+02b2Nu8hR4y2A23EpWCgGBjEI+eMV+LkSFaMbnmscoWRK393oT2VY9feRq698Rq++KUvUTW6yoSsxGJkXJe77voT3ty7nfKho4xsiMdIJpNUVVWRSCS44soruOaqRcyfW8PixYv50t1/zsc/+Qlu//DtvP+mD3LJwnlcOf9KZk6dCJi8jVIkSMTMxoGNm14JYoCtkrQ/m2Wor2AFcgqMgpvNml2GmW1vMqtmFlVTJ5IoMLmD5KOQlA5PrnqObFaRY3A0RCUWI4YgpxUxIWhtfhs5aihXX33pOeWhPlGw9DFVMCOq1vCTH/6a7emM9ecKP2usSAhynZAYkuDE8Vb2tOzgfR+8iTvvvD3wTXm+vvwscSH66S/+h4ZtbyAGxvz8HmKwhJLjZueCzfuUH4PlneadlJJdexu56dr385FlH0eKBDliSJFg1vRqbnr/B6mtrWXEiDLi8RgDO0o46LZSQsxo4xeZ9BLDSiUHslmIxcm8tYutr2yhZkENzvAkNQsuZcHlNbz66gZWPbaRJvcNVr2wlvS2zRy96DjHc8dJDE9S6Hha7yiGq6+4Cn3sGPtamo2SJOIGno2Z4wZiwry7TEo4IeyCECM2IEH2SBtJOdKczwQmCJ8Yd/7Bx3j/NUv8Z/lxcHby/ft/3s8Pf/ZjEuXSP0PKCwo12fZNgON3vnUfl86o8bf5Gn4uKldFOjXFBPxq+TPsTGfQGqRM0pE9SnmZSc8Si+V6iMHKWYtYkMsq5i2czzWLa/MUrGIy0SKdOSWHSebX1rL84QeBnHF1xTA7/3LHjdIzWJI7lqX97UMsuuZqEqHko2htj4ATjKgaxUsbVnNCH2OgiJsYpOxx3xUHJqZQ5CFZGkgIQUVyBG2q3WwaixllLIaNZfKVKvy8V7FcgHRNGZPijk9+jGW338Gs1GSbXNugVyt+8zhDE0O5ctEVTL9kBp+960+5eN7F/MGyP+DTn/g0y25fxg2Lb2B+zQJm1cymtnoucvAwcjHItmZpVa00N+5j7YbVbNiwlczeN0nv2o7qOMQop4rk8AS7GzNs2boVmQyOSBtI6MQT78zCsIcpYc8mHljKm3u285Hb7wCiR+QZZNtDxMCpSpJJ72LHjgxDEgk6czliSGz4NFpnLUgAslzy5rbXmV97OY5TVmD0++YonT5RsDzlyjvE1/wNW7e+wbf+5fuoNoWIJ0nY41MSwsY0kUMdcInFBjB08BA++elPMu3iscE7xewL9iCsV61dwy9XPIQ60IoYJhEDYyjdhogPDFxYWne3BLykbBY+HO9M5NOf+TQ1U6tRdnehB5/GAGd4ktmT57J43jXMnl5D1YgKskfb2dfYxMBBkHsnxhGtEXGzHTY2OMGOpgw7Xk2jB77DrOrZjHaqSE1O0dGpaG7eR5vK0tS6j5//7Gds3Po6Da+spSsGlc5YG3CpzNl+oZivqxZeQXK4JN24g9a9e5EjRxo4VdotwtocdRMbCNmstXg6zRZbBgiy7cqfzDfdcB1f+/xfRpg1OEgblj+8gu9851+Jxc05VYlEgtbsfkQi7u9GzOVy/NHH7uSqRdcSE8Wt8UU6fVIu/PrBFWR2tCJEwroLcv6Zo94B7tomfAsnWcTuyMrlYGApLL55MQlvNQWKylWRzpYSwyTJkeWsfvYF5MgkWS/Duz0FJHfEyJdXG7YwgBy1Cy4NjEvP9YdmnJMiRownnnmepJNkb2MT5XYXYTixkc5zE4pYjGalOKw6ieVASmlSGbS2RlIOgUk8ndWaXNaszY7jcMuNN/Nnf/bnLFl0DXK4AQ8EoGNGDqZmT+KWa67jqoVXMGX2dMaPHs+U1BTEMEFTUxMNrzbQ2ubyQv2LPPP40/z6qd+wet0afvvob3mm7hkeXfFrnn7yCZY/9BCPP/0ov135BOvWr+eNHTvI6sPUzJrN+NRklv9mOcpVoR2EXheZFhVC7kyeysOUUsKYKuOGDVMYe/H+vVOSY/1Lr9KucsRysQhCFkYvTOhPjKQjufTSGf7nBiwCujSUnH0Oxz5dgcTg4G8poW7ls6aj4hJZavJQmPT8Fu7H+LSVVtTW1nDlohrvNelNhPtDT/0G13VBCMQQge4wZ5OhQVrmjSBX3a5Al2DG3GnULlrM6s31bGjYxPyauVRVpJCOE3ofAVLgjK3hiqtq+KR7J5t3v8LKJ55l257XaUinObjvAMPLxyDKBM5wSboxzb33pmnatZfP/MkXmT+nluT/5/DgL3/Jt/7+uwyIw4w589i2N42736WhYTPf7PoWC+bNZtkdf8C4kZoK2wavR5bcvAQxTPL044/x618/hKw0uyakkGihg99KE98lB0nTN20KBMguySAh+PDS2wKm8vrDPsNVioeffBhdgsnxJbpMIlZR7gfJA8ydNotP3vFxpN0pWaQinQm5bgYhRYS3PAryYIWv2l8/rFjCbVGotkM4FUUfYZH6jgRQM2cetddczcqVTyKlSRYqHcdcpUFlBsTh5488yOWLrmLB7IvNmmzXRe8s1xuX3Mhz9Wuor19FeVk5SrWZnYSWnykgn2S5pPKEgGNmcjiOQyaTwSmTaMCRDkopwIIIGmSp4Lqbl3DjVTdw2cIrfElq5o+ZMxJBuinDRceOseLVjQzQ7/CWOkC2vZ2Nmxr8dnigidbayFo7SUVXKbqkxOa5EjghWamUIp1O06qakEOHUT1tJlJIXDJI6fjvF667p6uU5biqjSdXruSaxdcg8/QCIaLawpVXLGLi9Id5fdNOBNL2S0jfCN4AtGbD6vVkbrmaVMqEJYlBZsz6KsN7HyBYHgxvzhz0fND7Mpp/vPe7xHIxRCJJrtM7NqaERMJqlNZFmsspbr7leq5ZssBCiBDOdluIVm+u50c/+jHZXJbEYEn2SGvgww0F0vn5OwqexRQjNxDmzZ7NpFSKXz/8IN///n/xXF0d9S/Ws/vAXobKcuTgZDcQTSQGkho7jkXXXM38BYuoGj0CZ3QlB1pbaG1x7eALcu/E2LNvN41vbGPmzItJjk4ydcI0KsaUsSezj+bGJgYMjBHLGZfHgSNZmpv3seq5F3m2ro4X1qxhzOQUSetCjBFj8rgUEyekOFE6gL1NTahsGzkGmrxW3rE41jLKHtE274ommZCQ0/zR//oTbrzhan9niGdx5Sxq8OMfPcCDjzxMMplEKUVSjiSbbSWRkCb/ibWO/vzuL1I95dxvdS3Se5hycP/9PyWXMyZozlqk2VzWxCf6ebBiAXIlCCFbZr1pVU0su/1DJJ3iyQFF6luKDRJMnjyFhlcbaGrKmHWxNWs2OmXbIFaCTJjg8n2NGS674lKS0ghsrTUJkTB5pqTDhNRYnqlbDTmNsJnRwUOuwvxtDsVVrc1QcpyczvHZz/4pn77zj9id3s7eprfN8XOu68+L5BDJ1VdcyV999e/40AdvZ/LYcb4nxgv7iBFj5eo6PvsXd3Pfv93Hb598gpUrn2TthvVsbtjMtnQDrtuK1prWbCsq24bOtqN1jkQyYfNFxojFB5J0JCdiA0yqFbWfrM6S08fx4usHMZi6F57ixZdfZK/bhEwMtecr5vwM7saj1PPuSdM5JWQyjcyaMpnJqcl+v/pyC/zAeplI0LJvP2te3ICISdufZge/yf9o9RVt7sw0ZRgpK5hfU20jknRQ47HsWR8G3QcKVqzbNRaD79//U1auXMlAIU2CTpuTIzlCkjueM35krSGRpVzG+eI9nyGZlMSsf7lQltVAlYOf/exnvLDmRZIySa7LQLU6B4nBEt1p0vPnZzIvFIMlpWDt6nqeee4Z1jasRQ6vhOM53AMumxs28+BDD7Ju7WpaO9vp6rqIEWVlkfiiGJAclmDWrLlcufgGrl+8mMlVUxkyfDCNmUaOZTUlx2Hb7jfY/cZ2Bg2Js3DWXGoXXErluCTrGjYEZyRiMv5mczmOHNe0HnBpbnVpWNfAM2uepsVtYaAwDD2+cjzz5tewoWETbms7XtoPL41CwsafiUEJ1IFWnLFVqNZW5s2Zy5fv+QICEXkPbTKSsmXL6/zTP/1fciWgtAnkJGbOKvQsjlwux5f+9Etcf8ONRSdMkc6KYgJ+cP9yYrEEuWzoLEHr6YvmwQrnfTNnxJkNITl0LseyZUuLClaR+p5iMaqGJymLJ1n7ystGnsW8HdoGxckqReIiwd69e9DvnPBTC3hrbEIk0EBV0mF/to2NL9aTGBo3hgWecpV/IocmOXIs2JCMyeMm8Xs3vZ/SsmG8tnkrre5ec4JGZ4yraq/k839xN3/0sT9EDk/6ObmIBaHeq9au4e+/8fd8/8c/BEy6iWxWkUgIkknHbBIjRiKZQCQEzS3NjEyOxOa39vOAaWtkn4gN8oPTvXyIMiHIxUyOrKxWxESCXY0ZRiZHMiI5gndyx22flPgx0uRiwfFtVr54SmbMKoXZbJYcXVx//fv8dcHb1A82Iu2EJnaRYGRFFb9d8QLu2/spHzmSWM7GctpM8eZ8U+GfRtJ55BhLP3q1BVFi/r+zVa6gj3cRGgYxf3/m0/cQF9LmuzJKTUIIcscNkkVOI6Rgv7uHaxdfycfvXGprCR+uF1YAAhhw64403/3v/6Ar12mSl5YKsp3awLed5izDbkpVZLedPQOKGFpnSYiYPZNwoNltFzM77XKxHDIhyRzYQ/3qVTz/4ou8+cZ22vRhjp84hpN0/NwcWcvQzjBJzeyZXLP4Bi6bdymVo0bgtr8NHZq9TW+z7sV1TKmeQmrsOKpSVVRUjeFINotqbiEWt7BpzCT/9HTp1iMur77yKptf28ozdXWs3bCeA1lF6UVDeGHti7S0vkXWEzp2N2HOywXWFUOOTOBmmqiqquLuP/k8k8dOzBs3w3hNrU381df+htZ2l1wOEmKov/ODHMRyMdT+/Xz41ju48w8/aeJdilSksyENP/j+j6BzoL9lG0ymdi+RoZe8MRqDZS1SrYklTL6sZXf+HsnkkPP9RkV6D5G2YiirNOOnjmPvrp2sWbeWypGjDGJicyzmYjEoyaGPa95uambE8CqmTZ0YkWI5DL/OSE1h89bXyOzYSa6kxDsxLoTQWm0LgVLNCBEnIRO8sf1NKsqreP/113JAtZLtOMzMBfO489N38vFlH2eiDWA3Myjm/51uyvD//uXf+P7P/ssmPfVidBPG65HLkVVZE8tL4PUZmTSeCyES5jOtTZ0Je9qHEQs+YkUMlDoMdJLNvkMsZlIllYs4zQf2847dGJDL5eigg5JcSXA2cCgGy/fjCciqw8hEnGyug6w6wrw5lzCmosL0pwd3AzE0sYti6GNZkiOGs/XVHbS47UYOWjnvnQARiwVKbDabpfXgfhZff1Vo7eibAHfoYwUrZw9OXvNCAw/96lGSSccGrQpEqLEm/5Vx041ySvn8n30mlI+i8FmGnmGrgf/+5X+zvn4N9uxicsdNygRdYs4m82DH/LwikeMFbPJNrQ8jYgNJSElCxDiaO4QQMUQiQXNLMyWxEkAjEpJWtZ9X0ptZtWYVdfVrWF2/FjGgBOKCqmFJv+We+2JMRQW1Cy7l47cvo2rKZKZMTOHu38Py5Q8xODGImbNmMjs1nWTlSN7a8xZv7n6dpCMZwCBc1WwzyJeQkJLU2EoO6+PobJYWt4V0ejsP//bnHMl2orJtSDnUdl8scL1qbVyEAwT6SJaPLPsIH7/t94PMwxZm9QIBv3P//Tz48IOMHDkcpbIm7iwWs4eCmnonVE3i83/xeVKjzm3+kCL9jlAOfvw/D3KcgRzRIIdI/2QHo1zZ3VWxhBVCXp6fmD2L0GSpJga3L/0QSacYg1WkviNvORXC5BycOCFF3UtrAJsHMWZijhwnySF1CCklWZWl7Vg7i5fcQMI/KMf6ZWIxEokE4ydPZu1Lq80RbIRiiWLCuLEswpJMltPa1GpQnP37OaqzXH3FVdQuuJTbb72dGxZdwxR7Hm6gXJkpkXEz3P+D7/H9//g+27ZvQh/PWQVHI2SMVtVGjhLA5Hn05GTMZqU3SURtUu2E4GjuqEXF8HcpdsTeQedyDI0NNG8qTGqkRCJu+s6iRF1cBODHrI2UI6PH1oXOWvTOvzYqzkCIxRDEyWazDInHuXThFRaFMgH7WRtbRZcmd8Jsuhs6pJIdr+7kQMsRP8VFDC/g3SbaApvMWDFl4tjQSRB9dwJJnylY3pZJreHf/vl+mpqUgfCydpeAn6/CHI6Zi8VQbU0sXFjDn3z+D3zFxMCHUQQrmw2QsVal+O4Pvksms8OekWT19YHmjMNsVhs34XHDuIV9vMIwGTFkspxW12V/exsjZBlHbYLDbFZT7khy+jgQs+fqDSQu4iQSQ9n71l4OqAOsXlPP6mef4fkXV9FVcoLkSIlMyG4bxJOjHBbNv5TaKxbjjBpNetsOtqe3MWHsOGZMrqZ23qXkTgygoX4jre0KkSgnmSw3CT51lsPZIxgYiWALK4JsLuufRg7G0krYs9u8yZE7kuX666/jM5/+I8TgYX5sixdomLAHOf/Hv3+L+LBhxGJm90ZMxO1ktYzZ1sYdy+5g6U039wnzFalIOgcPLX+ETqXR2Ryxgd6huSBsdmxiIbdgJAYLu9sQ0FluX2ZyERVzYRWpryg/r9WQ8hGMKa/it4/8gqQsJ9uZI5GUHGo9aI7TAXRnlta9LYyfMonpqSlAIAtUyPjesu01tr35ujFiTaiQ3R0rfFRBZ7PkeAdiJTiVY3nt1TeonjqLmTOm+vGz4SAdDexoyvCDB77HP33zn3l14xZaj7SaJKHe7xMCdA6RGFowM3wsFiOrDpOw38diOQ5lj+GhYjmbASCZTHIRXZTkjnM49w7x2EB7YooBL4zjQ3NUnzCHQcdiuPZ4Ne9Z5txbIscBeXnvbB4KgxDaEKO3D+zn9qW3Qy4WgC4qCwNswtKLzBoxsWoUq9dvZPuWHSZcKGbBlqxNiZEL3Le5bJY9bzVx7eLrOa7fQSQG0lcpXvpMwfK8RVs3ZLjvvvvxtUCb1DKns+RiIIcIs5swFiMWh09+ehkzZ03y/argBbCJgvU//+xqHn78ZwgpzTEaInCH5XLGr6w7s9HYq24ZcbWPZHmVl8s4h7LHECJhLWTQNk9JLpfzUyZ49ZTLcnu6eIzWI4q9e/fxzKo66lavZv1rmxhWOhg5cpSfNNS7ykSCmtkzWXTN1VSMkLSodsaUVZCQCS6dO4+BccGOba8jhaD1gDluQWeNMIlZJo3Z+lqzbSSTI1GqDSHiNnIt5me2yGWVH3z5l5//C6qnzUKAr1RBkHH477/x92zZ8UbgA4+V+AqxTEpa3SYWXXM9X/2bv7KToniIc5HOnnJZWL78QdzWLDKRNKeD2rgqg1AZi17EEn4IgolZNHGDcohEH1FIJ8HtH7qF5NiidlWkviMPNIjFgtxRFeNG09y8jy073jBuppwmkUyis+aEkoQQZDuzbHxxHVdffRUjykfYo9li0Wzvg4ewet3LqFZFlVNllSkTPiNlEtW6n0RiIEIMtWl4THLOprf2cPttv9fNE6G05qcP/jdf/buv8fLG9QbOEvb0jYQXSO8djUBwAkiBzPCJxNBQeE00ltk71uZQ9phxt+VgqBgYnLjgIVG5oByLmdRHgdIW8+sjFOAfjUEzCHUuF0MkYsaNKQTDxCDm1cwJjZEgdhHoY2ajnedtOXy4g00N601C7twJW0+CrNLIRMI/mcU7v3jUqGFcemW1rbWfIVgerXy0jpV1q5EJxwTwaW2RFk0iFjPwvxSoVpfJMybzsU9+mGRySDQPUy4WeT/vc1cp/uP+b7J77z6bMTxh3X2xaIxVfsxVr8q5U5QL36+8jPExA++2trayc8dOHn3ycR5c8SDu229zoPMQ5XKkH1flYXQjykdw0bFSEiMsCheLMb/mEipGpXh+1VPorHFfiqExWluz6FwHOTrRWY3SHUxKpdjfeoBEbCA6m7W9ZY8PyebMJG3ez12f+yxLb7nZd9P6uzMwevq//+d3ePDhRxlanjCTNREjl8valFkarbI4VQ5/99ffIDnc2ygr0KrDBMEXqUhnSDFg65Y3SW9uBBLBUVT2XDgvPjDYDYRJMmpjsJr3N1M+ciSzZk3l439wU2jdKCYZLVLfkK9c2XXTcxVu2rCF1gMuicESdUSZ9V0bJFaWJlCqjT1Nb3HTDVfBRTZuKXTKRWrsOI7ncmxoeMUeSWNPJxAJstlWYjEbo2RdbQhB9ohGHTnEmJEp5tjDimOxGMsf+zVf//pXePSJR/yDpZtbmhkYG+gjvtikpF4O73MrL3snP/0kq6H2+DFoNq9Xwp6hKxDkOrKUlAjm1daSEGFjqntQ+oiRY3j+6dU0vnWQWCxhkrTabI1enLW3GS6nNUPLS7lyca3VN/omDmtAXzPj2vq10IGf1wMhbQ4lGfmdEHDVVTVUV4/yy8GXheve0Zjmtde2BD8S+Xlx3v2y41T6uUBMXi/hv4/Wip/++L/42j1f46677+Lr//pPpHekg4MuAWesNMfSYLpLKcUN77+eb3/ne1xxxVW47S5aQ1UqiSPLScqkfV4Jb7kt5nlCIIQM8nt47WxTOBMmsOS695nUFAUSDSmleHjFgwygwySx8wciVI/WfPrOP6VmcnX0Oxnva/Yp0u8aCZgwYQbY+TNEJtC6Mzrf8NaT8NpreLB8sEkmPLR0uLfjPai4SEU6RzRl4lSuWbzIMOQAk38qIufiQDzOxte3sG7jawj7HxARdrfecTvV1dXotjbAxCv5mZo8uaK1+Vx7eSM1v376V77c+O1jz3Dft7+N+5aLlA5KKwAqxzt+wHhk/kBITp1f+elRdJ4HDfX7bJCR95QInqt/nr179wQ354k1T746ZYKrr6m1+TFNRwiwqkM4j5557rr6etxMs9ci+mIN6VMFa19Gs65+MxWVDkrZxodOzfbarbVCOpJrFy8u1D8FSWnFxpc2oDqVX4dXryCwMN7tsus206bbUKrNvounZBnFh3gcBKTTaR785UPc88W7ufurX+Yny39CpikDmGSehrkAaRhhweyLuesz/4eFcxahtaYp04RSiqZMk0kYKoMgc61UnrIpTUtK4I6lt1NdlTJwcgGG+cEPv2d2LpbHUUqhtH0P3WHqU5rFi29i6ZL3GYa0Ce/ypFmRinRGpBW8EzM7f4UQHNdZhE1sC4SuIeWKuL1aw0IrDnceRB06329TpPcqhVF/jz5yx+3U1swxcVr2N14qGxWSF/ff/5807EgDBMkujU6GLJUs+/CHIR5HSkFWZe3SahQypToA4zbTWKNcSurr17Fi5cMAtB3ex65dO039oXmjdWfIHRieP0Tk8vmUn54U0Z7b32tgKPO61qAPKb/fT3TAk0+vDA1OD2Ml4PLaWquPuN2fjwlw95Qv13VZuXJVn/JNnypYDz36GFpDSeiNh9iEa3gxE2Igqk1Re9kcqmtSva5bKc3zLz5jsuPq8695hzPNlotyH8lKykTAGCoP0ULjtiuee2IV/3Dfv3Lnx5bxkbs+yU+W/4QtW17FVQqJ8CfSgtkX86Mf/4BP3vlJUqlqg1TZ9zcTqAOAtk5zNe2RgEZrTW3tZdy69HbAZmS35E3CVWvX8OgjD6FLQAiJ0m1IEUcIgRQmE/6Y1Hi+cNdnTKZ4rRGDpJ0ERYSgSGdPQsCx7GECW9UYJ2EL2/tdkJG5y0eMvbk2PpVCjjrfb1Ok3xXSWuNIh7s/+wVSjmPQJgQasxab3XImm/uza1fxxDNPWGRJ+MqEh5Esff/7ef+1N6DbNHQANvO7RiNl3EedfBKgjmoeeODHuEpx1eIbufzyK3DblS+jhBB0WCMZ8uePqSQfIT5f8jS/fT7aoDVikEWepP19qWC4lKxe9RwZ1z3lONXWVjO3Zga6Q/mYR/6JED6sheDxJ1ZisZs+oT5TsNy9iuXLf2Wgfk89F4LjNmDNAzy0fgdZLpg9Z54vo08mqj1lIL0jTfq1bQFwYm8+b5q3XzZMrVwXpdpocvcb5ccyBb4QELYMA7wTZ+KwuWEzX/rKX/E3//crfONb3+D+5T/y311ZEPNTn/oUS2+71cDPtl+1Ur4SVF5WHkEIXde06VMf+YRJtUB0ggoheHPXG/zkvx9AdSoLOytzbIPX70aL4w+W3cmc6hqrHEv//m6VFqlIZ0ICBiWG4vkvtFbW4vYszMDipysQTt5uYK0UAMNlWZ7Of66Zs8j8v0vkr6+WvDWwenI1d/3RH+EdJePYNVQpZTZioRk+egSPrfw1W7enfRkSqQvBBz+w1MoVE6oRDhsx+bDafOVDa40YYLK4/+CH3yPlOCxdeitVqSRCCouktVEpK0Nyl2BeiTCSdr7lZwihDn3vQW76mDINPyGMnLLy6pVtr9HwSn2P42M8aObWK6+qRZQE+kLQD1Yv0Vb+Ccme7RkymUyf8U2fKVgvrFlPU1OGMuGd/SMJoByLoGgzsNXTxnPFtZf0ql4Pbn368ccgXhL53LueXx+yGXgpJVLGkbLcWCdewCOgVFsQ/2T9v1IKXNWGdCQlQwbgui6PPPwL7rvvW9yy9HruuvuPqV9dj9vkIksli6+4BsdxEJ7OZjVvz1oJlB7znOsuv4E5c2daq6q7Erv25XrWrHnBIGI+2fa6LlppqqtrWGrPLOzmXixUaZGKdAY0a/LE6LzyLdtgEfTnOyWhcmABj64a9S7HYBWZ/3eJCrkIlVLmfNjrDAJlficBT6EJeLnVbeVXKx42XgpvzQ3x62UL53HN1TcbI7fDjwyyRoNG2JQ5BskB6Zh42Q3rXmH9llcByKocylW2XSXmjMKwvPCRG+99xHmXn+GYsG7Ilp3QQmDi3Gx7Vadm+PAR/PbRx4IuzBsfD1gAuGLhpdRcVo1Srhe6bT1qHqIVrCMIweMr6/qMb85awfIWtWdXPoOUSdqV9t1J5vsQFwloUy4z5l1MyklG7i9Up0eZpow52LhU4iFCylqu59eHHIyr0sYtp0PtwjKMkHF/AMPKlhBxXLeZCeMnWDhYIqSgVWWpq1vF3X99N3/6pT/my1/7Mvf/4D9xlRtYJHhuwuCflNJYUY7Dhz/6MX+y2znmt+vNXW/ws5//zJStpWW136DNQnDXp+8KfPWh8fAnbpGK1AeUGj/BzpfA5aftLIlYnHGMe5CSCMIlpWBkstw3Pt4dKiJYv8sUhGMY8GDZHX/Awjnzef311wJXlFKGS06YD5584kl+8fOfBpWI8J+CP7xzGcQFukT7CIxSHb5xa9b5QCnQgHtM8ed/8xfcd9+3AhliQ0kCd1s0ximKHJ1vJIuIPI3oDZ5wPWGO7QlisjSO47DmlfU8/dgz3ogE9+VRaoJk/IQUHdb3J0pFN/3EAyK0hidX1pHZpvqET85IwQq/hBCQybTyejoNOodT5tjPhfEnh2IlBFAuJXPnTfM7q1AoT/5nj/7mN8jKkbjtyloFHX5M0fn1IXv94bVZ+BZG5B0scufFbHnxaABSltvAyOiSLR0JwFtuC08+/yR19av8AErvvf2oFYugKVchhOSWG2+mdn6tP399prb3Pf7kU7iui5TlVilrRsgyEzwvBM3tbXzyzk9Ss6AmcAuG2xZBvYp0oZBnlJwuadVx7hqlwamU1NRc4gsV4fsEtS8kwpZmOAarVAoqKhxqa6tNfd4ifOzM3rVgEwvqUqEZUdS1fucoH9GaPXsqi69ZzODBQyL8IAAG43/20ub1vLnrjQI1aqZMnModt96OUlZ5s/IiX96Gn6/bVGheC1+Z8uJwC+2+DRCj8x/DnC9PI7GX3vfHFJVllb6yaFygLqDZvP0V0w862i/5tGjRZZQLSWnIzWh6XSPLpA9SOI5Di+ua4+16IHUaQVqnVLAKaYT5L7Flw5vsd9vR2jTeaywl2u8kpRRdAsaNd7hy3hWnbJj31FVr1/DUk8+hLLQqsEqJVhEmOn+aeLD4R3drBJZ3oN2E+rObZZFf1lGQyL+tkKYurHIlkFKy+LqrggkYTh0BrFy1koeffBRdAsRtZmERB91pxk9ppo+fzvuufx+ytAhTvZfIU4y1Pr1NoOc0HYe19idPStF1ogNtlay2o21+e0VoXhily16B3bt3kJqU6vY+YpDsk+adbD9HEA967rqnSP2fvJjja6+6istqLwO8EA4DBoQRmu2bNvP4k08VqMUw0c033chltZdZpUlEkBxPCdFa25iskDygOzLUs3zx5JfoB/KzO7Lmfe/3LcF7+hdt+mz1qufItDYF8k5Hf+d17ZWLFlI9Z3y0x62yFhMXmQ1kCH9tfPRXdfi7zfIoP+XUyeiUClZPGmGYXtvaYOKKhPTdUkNkwo8TwnZiu25l/hULkE48r9OibxFWLi4afBGHlItTZupVSvsBrkLIfqB5e4uwzLMUZBCn5GnmoXIwaaK7JwpZGmB87wIPyowqTabKDrTW3HLjzcyfE6BXPryM0byfqHueTCaNDMGkYetBa8XS226lZnJ1wbQORbrwSOetEp5r21tMtDL/lNuBckG5oc+UDi1qdsXx52vfQDcauPbaK4kPLjFobKmgfHA56CN0Ce0j4L5lblc+pRUzJkznjt9fSnjN033YvvzlT7kdKAVKmW5w99j+0vYz24/uXtUnfVOkC4OEEEyZOJXbPvDBAGDQJgzEQ0aEkKhOzRMrH6VhR7obd2qLYl2zeHHES2BsdOsO9xGsuE1T0vNuwHx50p923xdCrrq1n7xYa28d8DaQCci0uNSvWxfIOx/i8zvVxIA7UDO3hk6tjOtW4xtzTS1vBc/vMjdu2fqKr5SGR+h06axTHWe2Kdau3YzqMIOvlbIvlQ0J8ODlr1scoFd+2/NWsbBS99ivn0Kpw8jKoMeEkIEG7wFE51ET78lS6IZchcr499Ht/m7Py7+GLA+lOqiSCdCdSKfcoFeh+8NUv6GBzS+tw3Ecf5cKBBYYAqqra1h2621nyxZF6kdUSE1uqE/zveXf5bgaRAlD6OIIJQxB66MIMZgujhAXJjfa3HnT+MiyO3DGyoBB+8ovZoXAxImVVM+oZtOGbZQPr0SjcJUXkCqilmvI4nXGj6C6pjqCNAVsf/YGQv48WrHiSeobNqLVO5QNl3QePWZ/F/QbwPBxQ/j8H33O9FmR3rMUGKaGT2ovu4w5NXNYV78KKR3DtlqD9OIFJW6n4r7vfJMH7vtuqB5tw2lg8aJreL6ujs0Nmw0vCxO7K4ijRfA834NDnlygl8gV50denlKecgr5F7oq3cbaDS+z5LrrekCWgoVhyZJrWL78ET+Mx9tw5pEQAtWuEEg2N6R5ac02rn3/9FBdxl15Ouj4GStY3gDt2tVMS6PCqUwhuuzOOgGJsiG0eouTMMF5M6aPZ97FNZEGd+uM0Geb0w088cLjEB/ouxmllGhAyjhKdfg+6t4MxoVy5TTKUsRpdVuRpZLrrlnC/Dm1EVg53LdPP/4Ybrsbcr2Y3yjVhiMrUUrxl3/75zihJKZFei9Qd0Vj74EmHv2fVQwfMsrOOouM+ldjKXZoTUPDJubMrsUZO7dnf9lZNi01XXLtVQvJ7HLRWlEmJe1K+dvOBTIEAJu/tFZ87A8+grdH42Tve8bNC7+vhvqGjdStfBEPOw4Lu/APq1LD2Hl9BmdsTd/2V5H6F4XAA4BUsopP3XEHnYfaSe/KIKXZBY9160lZjkBQ37COdFOG6qqUX5HHaamqFHd88DY2N2y2nwsj55SOPFaF3IHd5Qg9fB7+Pf1C3p2uPAx7cKQoZ+OmNbz55h5mz5Z5gFNUDlZXV3NZ7RxW1W22ecoIPExdgadHWMXrkcce4fIrpvthDHD6oQdnpGCFrbpf/upXuG0uMu6gw5pyi/ZzKclSiduW4fIrPtxt7QvXFe4PpTX19RvQWpNKpVBaoenA8Ji27sH+oWnjl0XB73vUzAkU1ZOWRQ9XO7H37TvA5ZfX8AcfuzOw+AmWfAGseHglG1/fYpKSWi3YQNlGSXVVM0sWL+GyhaeOjyvShUgefwZzbPTokeh2YXf9mkMENCAJ+MyRA1FqP680bGbxkrlo1dGnMVmBux9+/6MfYdbsiwEYNGQQx44cY8bs6chh5rce8BtGgnuMjzpNS7On/vL/BFbX76S+bj1eeIL1V5j+w5uXCoC9jS1sbmjgiqtq+qyvitT/KOyJ8v5efPViGnc30XDfvwTuPaXthqY25LBK2rTmv//nAf7my18taA7UXDrfImHrjEEsCJJtEqztUfnSU0wVBeRL9/vPN3LVc7mnq1G2tAvPrHmWBXbtCAZHREZGSJhbM5cnn1iH9vQMpRBY5Mo+N1kxhi6hSb+eRh1WOFKG9JRufsOT0lm5CDOZVnZndiFKJLLM+Jc9mE6LoBmqU1E1xWHR/HndFsSwhRj5G9jc8BpamwRuQgjjd7ZusaS0B8EKGR2U83LtySLI2/2UV8YyO3hXr8/Cmns4cD569WbZ8Phgln34wyFrKJj1QphDspcvX47rulSWVfoWQJtuI27zqziVE/hfH/tfxair9yxZ/rJ8c6D9IKrzuFWuhL94+AiWEGgUSr+D1h28vLYBrfIC3gsipafZKjtftBKsf3ktAIcOHQYge6iD5pa9DBs2FICOXJZ4LOHfe+jQYQYOLuGQOsCsmkuorZ0KWqMH6D4Ichfd/mzY2gAIiwALmvceYELVGFRnYBRpDWV2i/zgPgq0L1L/pnyRKxDcdMsSHn74Qdx2F28992SYHqApF4JfP7GCpTf/HgtmX+x7wT2ENpWs4rabbqMx02h3fEt/jmrs8Wrd3H+9RbLo4fP+eA3HJAdhNSIsAIGGhgYyrU2kklV5oxNVihYvXsyPHlhBiR0472QUCOrNth+gE2jMZEi/thtn7NyQbnJ6SlavFSwVSpDmPeyZlc/QYnevqU6DVmkLrynlGs3PRplNrqomlUoFTBlem42aT7BrAtJNGV5Jb8JxHFzXBWFTEShFR6cmq3P+78+3pk0eU3S3JHrweYfcMj7CYN0znonhdU1EOfOQCDsuY6anWHLddb7rxIOPpfXpb9/2Gi9tWsPo0WOs1V9Km2qjXJSjtQn2u3rhHBbMvvg09fMi9X+KjqjHR4MHlDNSDuGwG/CrYTSFx4ceXzvOONLbM6hD4Ai6bdQ4WxJCkE4r/uav/xGtNB0nuogP0AhZTptyiXsbRgDdpRFxAbqDDjrpOm5ioO7+4ueMgiUEQvc9B2sFb77+Jvuam5g4waxDlSNHoDq1PQtUkKwYQZNStCuF7tBn+8giXQDkrbMQDq/VpJJJ3rfkFn70wA/QJVZRUOYeASh7/ff/+nc/FsvjWomNxbp5MStXPYHSGqUUjuNEkCtzpbv8iSA93WN6e0a6+knMFeH2d1e6CH0PGiEl6+pX0fhmI06yqnsMsgaEee9hUjK9OkV9fdqAMxbBCsiOpVJI6fDz5cupXTz3jJe6XitYMgKTGdrakA41S/jKldY6olyBZv6iBZFGRhpcAMVat3q1PW5A2KRp+HmgyqkM3F/nXcPuSwQsQK4CTd1jFolyXaTj+GyglUZ0CT659GOBm8IbL6tcAfztV//KKFce6RLixL2ZiuM4fOGPv1BwsSjShU7RUfSmWjyW4B1d4mvvEYTUQ7K0Dcq1xtWzzzzFddffiDqokCNAHTmG4DiaTgSlaN2JEKXRcqmEkg7oiqNLjiG6BvllSjrQuoT4IMm+t5pxnEoyqpnK4RIw7aiU1cFuXaz70gsRQFMqBC3NLo17XFbX7WScM4mjWiFKQXdqk1SwU4MYAPpED2W6/d7/HSCHOzz7zFPUv9TA6PIq6xYMGUMmaIPW9gNB0l5cOnXJKUenSBc2ybDs8q72s2W33c7zLz5DZmcG3daBrJTW+FV+Mm7XbWHl6jqWLFocqVdrjSMky26/g8cff5yJM2ei2ownRyuNU+Hgtrt9Im/69/XkHirbW0jp0NCwiattiEskdlIEozPaEdTW1tDQkDb3+eudjPSL2aCg2NywHTfTTKq6kkAqniMXYbjR7l7Frt2ZgoMV3jWntWakU8r8WTMjW6l7kuDa7oxY27DeZ7RCMU+eNOhPmnjfafIBUhWOl/KUXK/zhBDMmzGbmxbfGOlTE/tmxuX+5T8i0xIEtnuBlm3tbVQKc0D1HUtvJxWyjqCoXL3X6dChw2hykXlU0BJWxu3fvPcA//xPP+Sf/+k/8A6xpcsmIC2JB8ZBV0ek7KE7UeOh+2LvWRRCCkSpwG1xzeJKeH3Jd2tIRJdAlGiefLyedS+lUcqGExCyYkOWcDT/XLgcDdnwykppUqkJKNVBpwIvDY2/4SbQSkPGEKgOeCeWO9/DXKTzSBWOwzVXXs9/vvZtRHm54U3r6vPW4UwmzY+//wNqZtUgLd8ihK+4VVdP5uabb+aJ+lWUhwKzvXyTAvqN/DovZdtPSrfxfN1qbn3fMlKpZN5IhCa2gJraSyh9YAXtvoKWt/5RgtZd/nqVybhWwTp9qXgamdwD8as1rF+3jVcbMv4iJSxiEixa5qWEgDEVDjVepuXwOxcggWDr9jTptNmiGkF2LPMRWhyjuwsu1HKgvEYsjFA/eX1hBkD4CMOVi26gLC+zurDKl9KKlSufNAJHmnu9A50rKyp9pe2SeZdG7ld9tQW/SP2WBg4uAR0LKQcSIKLUoAPFv3LkCMtXEi//nGovQXfGretDmtxZneWRspApBBJpr/nlVGqCaZBd4GSpieVEGB7uPl8I5g2g2s130rd0pW3n0AA/V9YtonRe2fveNqFAWQiJm2k29whhj9kwsRuiVIbWIc8Wsu2MCwbmzjoLTpEucLr1w0tJpSb4eQftKo85W9AgJZu2b8VtdaOoC4afnGQVty5d6n8mLOIc/uD8y6/zWLbdIWU56cY0+w/v62Ekgr6tqZ7K9OoUYQHrGVdCCHRXqT+vlWrj58uXn/FpFqehYIUGX8OzzzyJKI9FLUIC5MpjAq3h0oULe+3D1Gg2NGzC3b2/oOYatYDpO024XyBX4e/toq20P/jaKj7SkSjdRtJJsPjaIGu7sYyU35e/WP4gDQ0NJu+V66K19v8BHNx3gOuvupYpU6ZG3YtF/Oo9S97a/M7RLhC5UIBn4Bb0ryLI/u4q1/4QQKBcb3mTCOFghEb3q1agtafMiG7lTKY5sN005jgs7UUSerEm4XkSfQ+wSqHGKHA2fkWpw0jptUOexRW7+poWqXbbDqVxW9oj7REeCgfoDl1EsIqEk6zitttuNxshvDN6Q2u9qxSg+dH//AgIzrSFQOIuXLiQxTWXmRhnKxhUyKNxvuXX+St764Ptr2GS9c+bBKHB+hAGC7Q1jjAhSzLnfx84xjSipNPXY6SspLm5BXW484zGvxcKVvAC3llhGfdt6usbQOcKIi8ed2gNjiO5ecmS02rUlnWvIMoHRpCcaIxSP9Cc+7BMwe8Dd4j/vsrGSGlAl3D1wutJ2Zgsn2x9Gdfl5z//aUiJM1qaBz1rrZk4cQy3//7vW2i6qFT9LpA3PQcOLkEQC5SHPOTUK4OnfJXbsvc7B6cs5W+4IKKchcoGevURsUjZPkeWOSQrJlkkSviIa/7Zm0TmA5F1wG9nqXkOQpIoHZHXHk67bBYyr72CITKJLJOMcKoQojSCrGtvYwAg4hDLvXO+h7tI55E8ZeCmJbcwb8Zs+2l4fnXZ6SdY9fwq1m95tds5rwKQpZJly5ahtUFRPKAhjOT2J3n27pU95F34etRvn12Bm1UhQCcq17zPr190HYlEglJ/fQmFH3SVBuuLFLztNuO+5Z4RD/RCwRJ+I73FxM28hVKKMulELN58JEsIKCuTVNc4p36Mpe3pNDt3vmk7UhdEevwYr362G+KMy3TvtwBOtvpUCLnz4j8+/KFl0X4hCLqsq38et12ZRHfKXKV0fKF5cN8Bbrnx93CS0bFxz/BA4CJdGBRBsEIfeDp4AECH5rMQSFlqD0U1SohSCtWufMsvUHYKlAlbiKGyXRhVp6KpZafhbc967xJ+MkDfUg0vsn57zWGtvjuxEz92rKnxLbsYS98NGi0L/BQVWuSVzfee4aGUsWoPuAdQ7ZojKuv3lx8/ZjtSAB1ak4sNPN/DXaTzSJ68dByHG254fzc5JkXcuJoHSbRWrHj8If++fJfU3FmzSTkTrEdDmHyG9BP51Q/K3rqxLb2F/c178kbCA4kCZStVLaka4dBZQK8wCJb5uZtxaW5pZ+XK5yOoeW+pVy5CHa5Zw4oVjwDQGVrsCsZioXnf+xb3ujEak1zUdZvzFsEo0kNe+fxr0mdZpjByZdbuwEIWVtnVWnP1NVdTPbk62i+WGnakefLhx6AjmITe1YOop84Yz+LrrorsggFw8iyoIr23KIxg+e58Ajd0BDklWHQ02ub0MQqKU+FYpcZb5LTlY929bOsvWLY5pYQwufSkkCapcKemef+Bbsh4eL54ZdWurVuw0zf4nArHHg4fVcq6lcPzrUDZ9hpSltn3LsOCcAGSRni+mveKC4GIFRGsIhla8r7FzJsx25eTgDEYlEIdUyAEjz2xklVr15iv8vLNOckkNy25yU82Wl5W3n/k13kseySFYFiJQMiRPPn0StttPWtEQsClC2u8DvbXO1Nvlz9OjjOSSumQTm9H7Vd5tZxa4+qVghUsZpBxW6mrq8cLdo24ESLIi/li8eLFp6w/rAA8V/8i2vpAw/VFkSxx0u8vvHIhyzzkE7YWuW+xlwrmzqmJgJ9+H6JJb3+NTQ3rEeXluK4ilUrhuh5zmMDK9y/5EIvm1Pr3h2O3zkBRL9KFQnZwj55os+Vg7kX4LYSgejeZJMJGgfLij7RWYJUqr55uZTRehvNuZY/vtEaXmC3sILhIJKgcOSbUngBZ8+dLGOPVGilL/WcYdE1H1ot85DtAoOixrFSnrwwqrXBb3KDb8n6fj2AVqUgeX0ghufqqK6EjWM+11rRpjVNuvAhKKX7z2xWRtRgCJPW2W27zed/DY/qH/Dp/ZdPJoDvgUJeZc089+RwtNjl50FPd6fLFlxPEYIU9SZ7xKVDqHUDwfF09mbfezkOxCtcbpt4HuVuUbRCJYHuyB6N7VlypAIHdaaMZPz6FrJQRZitEXkc1ZjI0btsOmBiMAOHpTczShVvOf58wkmC+k4FfBahZeBlLl+YdyOyNAYK1G16GuGESKSUZdzeOH6tlfnjbLbdFLYAQcnVqtinSBUuWr6ZUTSWRlHawFcmKEUa5scqEB6kLe4+x7wJ+lbLMVBdBUPVZlKWfEkIgOG4Piw8QpXykKXC3IPLmj8hrl/DmVSEk3FZRAJHylDZtN4AIbD5AH/HT/rOEMG7TUiloVi5z5lQzv/byd21YT2atF+n8Udiz8MGlv48zIcW+fQd8palSSlSHwjBSF2vWrGfzttcK1pWqSnHnpz5p3ISG8X4n5ONJy3ZxEmUCfUghheCY1qR378xTrULmop0rUkouq51j5eRAlNYMkQk0HZH1pUtAuZTsfD1DaDh7Rb10EQZt/M2KFRYNEUFsEKB1iUnMpzW6xHxWPb0aURpmNgjwEe3/39q0bEpvM8fthAJco8hV/u6B6Pf9SbM+nbL/XpH3IxBsWqN1h+/iWHLDjb71HgyNKS9/7NdsfmkdWoOUlvmIW8TAWE233HgzcqQsKlK/UxQIYCHgiqtq+M53/oma6hQazY7MxggC42kcUT7V0fnnI0t5yPJplQvFfOXVL072vdc+1S0GNCiLvPt1D/Xpk9TfQ1kptFYkyoYgpUl6uvT3lvJ3//h31NSMO3+jXVS4+hVpu8Fo0aWXM2PCJOgIy7MujLERR3UqXly7Jhi/vHFcfMU1OBPMnFVKReWJJyfzyudbvp3LsrX84JjdVVmicd29vGhdrZ5iVWg+VFePoqLCQw8PI4DjOmv7vRNBHCEk8S7jqVv/8kun7d7pnYsw9CINDW8Awj9zMLBoS4NdNEpRJiWLFl1mhHz32vyrV9JAfX198J3tkJMiPfQjTfpMywQxJeb7UAyM/cBY9iZ/1bSaaSy+4rq8XjSktOLpx1aSacngONKcth7u9w4TcHnLBz+IUypPj1OKdIFTdwuupnoc93z1Hv7krk+RmuAg5UCkI32lR+koX0LYbe0hrR6iJDGB4vI0ywVirLohufnPC8//KLIWRry61Ue4vQXe56S/z3+eud+xC3Rry1tIp5y//Msv8OW/uPtdV67CSEmhcpHOL3kG8C0f/CCp6dPQJR5SDOgSH9FCCJ554TnaPTdheBy1pmZyNTXTpgXrf0/KVAix7Vfyro/LWmvcgyoEugDxgeze8SYBiKN7nA8LFtT6qHcA94CHDHnhBgJBXV0DNquGNyCnHPdTKlgekgLQkN5DQ8MrlEmBa8/wCcf+2Dc22roULLhsejc264ka02kaGjb7P9N0+S/oXd+TMVgEFnY0BktHrt4EvLb2SnsMUd44AZs3vWZ3YEpf0hgk0PxClEuuuGQB1ZOrT8kYRXpvUCHLLcxn1dUOn7jzI5SVSVy13ybhNClZvOSd4DkMCyFJWIuZMyyfDGnqDXIVRsbykbXTQKJOpxx6ntviIsskoLl68UI+eeetjE4J3L2qX4z1mfymSOeOUlUpFtYsCNxbeB4K7Qv5TCbDE/XPR2/0jAs0i6+8CgNyFEaovDrpD/LtHJcFAjnc60eDJksp2fj6ejZsbggHOvgUVrZmz5zO+PEOWmtKZaBXmO3IxjNnBTBaaxoaNoXUmFMbMadUsMKK32uvpGl2XUryLU48Zgksu+oZ1TgjZS/ZTrPplTf8U8PR2mQcfy8jV5H3ybc88BHDMDMIKbhpyS2RofWWSwG8uHaNTWiHj34Z7dwINCkln/jEx4quwfNM76aQi1puOvR58KmUoDs1ukP7O1ellIhSgziZJSrgW+/+MNIaQXpOt8zpIdVBmTMoB/0SWLY6+j69rQ9jWKp2F+lIZs2aEiBbY+W7NsaFxzokuE/ymyK9uySF4OrrrydV4YB1G2rdEeVv0cUTK1dGU+aEhPqS665jTvU0lCqMUEH/km/nsuyF0RD6PiFj6LYONjRsivR9oWU3NV0yYYKDEFCiA/0FYQCeEc4I2/nmi+eerzstN+FpZHKHw4cO0tGRA2yOGkKWZwiOk1Iw9+LqPAXv5K3asnV99JdaB/X7yFXUko0iP/1Ls+61D7mABR4oSN6UMjFpMydOMWcGhrvSFhp2pFm96jm03YXlncnm/UZrc/+c6pqCjFakd4+2vPnGeXt2xMIFi850cFS3UVHphCxrm/4gjAT5MVPC56FgPqo8pOk0yvnIlfe8XpW99hEq58WiROrPf59Cz+/N/eb9vbQmynUZmhB5q9z5mWje2AohWLdpY3S8i3TeqboqRfXcOX7ibkFwKLjWIGQ56xo207C1ocDdBlmuqakBOqJykfMvz971so1D00r5x8EB6JJO9m7fFeqffG9rMB+8vgx/7l1NTJb2w542N2w/rVnd6yB3raC+voHRlVVmt5E2LxcgWB4Z1KS2tjbCFCeD01xXsXPf3pBCgP/79zJy5U0vz5K2oFPE0jfdYQL4PvzRj4X6E78/AB79zW9IN2bwdhya5yifWRwnxZWLrvDrK9L5Ia01D/1qBS2u+24+1V5FZB55FD4GohCcfnKkKRzDpM+g3BMyRaj+QmVx6vbpHtpL3u/Rp7jfm4+i2/PAIMvk9YenwJ1PWr/lVVY+8Wy38S7S+ac7bv19nDIJHV74h6XQ/Fjx6MORc2HDbsWbF1/DpFTK/+69Kh9PVU46SYtaJfw+yLa3IrpK2fj6FlS21e/XSD+G5kN1zQyG+ruD89dHY2xKx6EEge7UZDJv93qce5kHC9LpNM/X1dnU8gKlOm1m8HwLT1EqRCgtQPTt8i0ppTWNu3eSTqdN2SptSrcF6SCIaq7dEB/6gSZ9JmVPuYp8H51kSrUZP7OULFm0uBtzgBEYG159Jehq7am0AqU7EEIyc+IUFl+7OCJcivTu0959e3jiqcd5eePWd+2ZpwIvPHdWpzKKwUUihlLtIRjeQ656GRPVJ+VCyBTR+dHt/rz2+u0LI1FBn3RH5k72fhR8Xw+FUG2Kw9kAOXq3ppjvOQgNsreOPPSrFTRsfuUkfFE0tM415Xextp6ZqxdewRVXXInb7lp5F5JvGsQgQX3DOrZubgCIHBsFMK26mkunXoF3fE6Ez8V7RD72otyqsmigVbUaIAhtDmEvj+O6GerXrYtkO4Du8q+6eipDhEnsqj3Hv9YgSv3niC5o3tdMOp1m40sNvY6x7J2LUINSHcQxkfUCEDbKfohM+o2XYiACzc3vvwzpFK4q/+WkEDz01G+CspQgzOnY+WeRdbN8I8hP/9Kse1W2sWveobJhy9lTLh1ZCR2ajy79vUg/hKludR2ZTMZaQlY5tbEzph9dPvXH/yvY+dmrQS/SuaCRw6eCKuUfv/EDGuoz/ufnUtadSqFWSvsLjJSS4zqHKC1Dd3jAjFU2QjGWvUOS3u1yGHnqLVImz6C+0O+lRCuoqMxf8Kylc1LSedfeUkhY5MW+ghmXp599hl8/8hBSJs6YL4p09pTfxWG06oabrrPyznyilbJncQIDjFuq7tkXgGieQjDjflntxUhRjhfDpVQUlDCKfiFkS5wbeXaeyoRkqAhtzAHB7r17ENDtxJIwSQkf/L0ltCkDDonSaB8q5aJLNOXD48Rlgu3bX0OO7N3c6Z2CJeCVhs0IESfOQGSZWUy0NmdyyTLzMKUP06Y1E2dM6UWlRlNUaNrbFJoOU9bKh9gjndrPNOe+LHuQU1h5UkoZxba5mdSkFHNqLo5MUv93WvHimjqUbvMtGEdW2ozYoJWmpqaWxBDpDWWRziMpZSDrN7bs4G//9l4aGsy5Wfnz30NGPDqXaEMU2bGISGc7Ip6HFHEq5KiflEUft6/H+oSv65R0G55TKU/h70+tjEXHP2AWk/XbCBnPqnYzzXz/337KMX2YYSVjzhnfFOn0KTyOc6fVMK16DspVZkRDcsFjh9Uvv0Smtakgdyy8pJZUKoWwxpEQcf9kBK2UnyfLe24gf/JiEPuZPOxt2e9Pkf95gGCvq1+H6kVQzNhJVcSFoF0pdEkA4JhdicKmShqKIEZLi9trg7hXCpZyO6h7vs7smFHvoDuVxy7m/yXYM5IU41IVzJ40sxe1mkVh6+YG0pntZtegEL6m3q1z+4Gm3Pead/eyYY6OiJth5pwa5lTXRHvPfum2Kh57YiVSlttl2pOUwW8XX3M11ZNTveOIIp0DCgZDiiRDpWTq7Mk0Nrr80z/+I7997Jlud0gpInFa5xptKPX50HteaTe+9drhIz361Pz83i7bxR1NV7fhEXnXQt+LU/4ubEnn85TWOkA2tHH1NtRn+PRdf8z2N7bhiMnMmJkqVOk55aUi9Uxh5aDCcXjfkiVorRD2BAOfG4zGhbs7Q8PLGwpyR4XjMHN6NW3tbb7i7z3DSaXMQdIiiDk8lfw53/LwTOSn94LhdcnzbAFkMmkyOzKR/ivE/gsunk+yyjH3K23iKj33YKm08/witNbUrarjtVfT3Q7kLkS9UrAaGtK87TbjOClfQxRC2PwvdhGwn8+suRgnVdnrObyhYROu29yN+Xy7rh9oyucOuQopVSGLVtikop6Lr3bWoqCf/V8Zqt+wln373oITwjCBjaPx3balgsVXXEPPC32R3k06qjXv6BKyrZpSIXhp7Wv84N8e5LnHtpkf6GABqHAc6FKFKzorGamDCiwblugTfqwRgPbzwIQt4DCyUygmqZ8hWe9CGTufS9AMSlyU18dnP+d6VqwDN49Spk0NDXv46r3/wI5QEG7l2MmRcbSVnnW7inR6FO7/8JjWzJqLk0r55w+anwXGjtYdvLh6Da4yxpbOq+/KKxZTWVZplII8ZMf86w5WROvvP/LwTMqE52P4ffzYREhvfy2yXOazv9YgR0rmz6q2d2q/P5XqRHd6jzmOEILOrhIOvt0RPZC7Bzq1gqVhxYpHUO2doI+DwIce3ZZ2/yWFGIju0NTWzEOI3s1hjWa/29KNCT0EB+tDPt+a8jkrWwuYvO/FIAEnTHnmzNlUT++eFVoArnKpq6tj8PDBxmcfsmgdx0FrTc3Cy0hNTvUqIqRI54qCyTDcMTyttKJdaaRwaGxUfO/7/83//PApVFhxQUNJeOR0oSrPrk22+i5hlgIzbzVejGXE0o3ssikUg9VfkKV3r2xAKE0XgmPZ4wXH/JyR3/+C5x7bxle+/BXSDW/gSIfyskp0pyY+tCT0uyKdLyrU/xpN9eRqrlu42FeIor8TiPI4a15Zz/ZtO+0n0foWL6plWvW0EKIqusnR9xpy1e198hAs23OA8QSsX1N/0rHRNoZx6oyUr5DiI3+lFmEUaH0RUjoIkWD3jj29GvdTK1gC3OZm02BxEQKbhFDYTLJ4D38HEYcRyYpeM53b2srGTQ2WGcKWcjgvSP/QlM9Z2Yu1ydN+1NvGYpkweQpjR4+LTCqvrxq2pmloWGcCHVWALBKqt7a2FokoKlfnifQxFSkLAXMuqUGIGGVS+IhRQ8Pr/PM//Qff+Op9ZDKtebUI9DGFPtYXo+hjw8EnGjojFi7+9/mIq1mAhAdY9xsk6XyVvQEs6TbD+nLG6R4/Ui68+Mxa/uyLf8mrDRnKpIOyKPZQKTnQfrAP21GkviRPCbjxqht8wzjMZ5425bpu6Gy97rUsXFhr7s2rV8p4YaSKKB/3K3l4Jp4gEchEbaF1bdc53abZ+PoW3NYmwGQtyCdpZebYSVXojhAyZvvOU+K01ihXgY7x7PPPk06fOl3DKRWsfRmNam8HIUzlhF6GDl+j1mjGp1LMnjn9VFX6lH5tq939FjfIjVXafOQq3Jn9QFM+V2UvlgPveytIUxUON92wpLv1I0x/v7imDg/ulVIahjsRjEcqlWJx7TXeLUUn4XkgMUhGP9AwND4cQYxODU6ZROsAcVy+fDn3fP6vePrZ1YRHTQySBtk8K4oA5f5fqk1BKALE8KdpdzfLsKDleP6RpPNZNtN3aP7I9xkPhWWC/7cA9224556/48+/9DXzUVxSgrC8BIdVJyPKhp+CD4p0PkkA06ZPorb2MoQ33TVm/lllQQjYveNN302Yf//iK66hurraFyNaK1/3DyPNvvy50Hff58tPHcjR/PlJHFSzS/o1kxbHU6YK0dgxU0lNcCIxp5GORiCEAZfa27Xv1j0ZnVLB+s2KFb5F5FUevEygbKk2xdw503AmyIL1+Haxr5zB281v450dpJQJ1FNao/XvToZaM6mEQZx0yDUEpKZPY/bsi/P60VgeqlOz6/UdaDQHDx4Aq2l7yJfWmkWXXp6Xj4xeMUWR+poCgaY0JIYeR7WZz9wW11iSyswvx0mR3t7In//p1/nKl79JJt0cErCBAqTDUreXz/YQqPyvdafGZFbPQ7BE2EIkZDF6i9jvegxWuD8OMyQuzwHP2LG2RW/df+6xbdx1193U1b2Cd3C2U+aglcZ1TdZpIQRjR0z2db1gbIumVn8iKR2mj5+C6BKBRwMbKWnlxMaN69nRmOk27zXmAOjRstKUjXYQfG+AnDz5kyeH6D/y8IzK+e/na5W2L+KwYeOrPe4l9D6trh5nDm/XJpuBEOYEFVFqx8Vb77TAdV2OHjjOqejkCpaGMVXjcZuVf/CrKDXKlecykGUSty2DLJcMEqLHqet9HvhIYdULL1rlSpldhPZ7KYLgsf6kKZ+Lstbaz4jvKUlgEI2qUWO69afAWCB1zzzLpu1bkUIwfPQItDIatadQSSmZf+ml3e7Pz6dSpHeDglGQEsaOm0RXiaZUeHnfgqlfogUgEULyy188yec//zV+/bOnsFk3TG0hI8dQT9fos00pKO/LaO6/fzn3/H/3moVY6yh/dENuwhZjMQZLa2weLE2XELQebiK8f6BnOtUPrFS0V0GpP4zKhe/e9wh/9sWvkX49Y3gBCZijjWSZUaw6NXQhSIWyfRep/9LVN1yPM8YJdCN79fhMl0Ddsy90Q1a8+TynZmb0u3yENV/+8B5CsgpcA2XIdMfuHW/2CC6Ee3TO3EsolYKOo2aHoFPh4La0W8XLzHcEdBzt4rnnXgSiCHM+dVew8n69deubiLjAc1fozvDk1+hOjYxLQLNgQW0BaymvenvNuC5vHdzvPy7aOYEl3a805XNQBrtI255RISRr/qWXFug/87u1G14GdMinbOu1aOO8GbOpmVVzyoldpHefxoweSYldADXKXEPIrkGajODcvt3ln//pP7j77r+jvv4NX4Cb2C5hrl06FOvlzU+vmG/xGiH9Pz98is/88d3c+437adjY4C8ePjcVsHiLyFWBslJIR9KuND+8779Z9pG7uffe//TzmwXrmxkzzzAlNNrd/45KWSHjKAX/eu8DLFmylH/4h/+g7WAbUjqgRXS4O63w1Irp1anIdyfxjhTpPJIAUlUOM+fUQIc5ZDg8/zyjZ/XLL/HmLnOOqYqsF3DZokV+bLRAhHYlhuSqVybwhJxv+XduyiHE3fbQa7u2nPJ4MiFg1qwpoXhKjWpXCNFl9R6v/yQlA+K8tcfFAv89UqzgUyxldis2bzJHLZjspgr8QbFlq3sJIZg3f26omsJP9T5t3L0T13UjPmHCnfW7ciW63AphlKxUKkXt/NqCPei2NrF502aMT9i6l7wMvgJ082GuXHSDfxBtkfoXpcZPYFoqRYtqBRKAthtGPMsSHzEGhUBQX/86dXX/m6sXX8Yn/vAOrriqBghivMSgAg/yGMrSvozmweWP8NCKJwzEfeRtKsdMNUkyhYmx9BZeWSZRnfn8ysnLeTEQvwtlPPcuAqUH4G7P8Fzdal5au44Z1dOomTud2sWLSKWSgMwbIFH4b6vMAqTTGepW1pNOp6mrq0drmDBxgvmZsj8LjUMYQrukZi7RJaCoYfVXkkIye9Zs1jh1uO0qqhRZvkunG3gt/TpTJk71Y4m8Ea2ZXE2ZLMN13QBpDYEdheRPN2TrPXGl27qENqlMtu3c2S2fZD55Okz58Lg/vwEuEgmjn9iylJLX33wdV7WSksm8WoL7YvkGb/g3ql2R3p42i76vwYUrwVcVy6RktCPosb68Rzc0bIIOjS6hu4+4gBLy3iyHYth0B35G3lLJ3KmX9BiQ1/DyBjKZDNKRBLEyynRkh8aZMJaZs6vPzUpQpLMircGplFQ6Di2uwpsR2io5+fw/RFRxRLWaspSsqlvH5k0NTJwxmUULF/B7ty3FGSnztHT7txW+6bTLwyueYtXKZ0jv3kNFpWNy2iknmMbKw86McmXisrRfTyGEOR+O/50so5Bljkm+rA16MGHCZN5uVGze/Aj/9ZMfMGfOTObPWcg177vOHm9izp6T0lNSo+OmEWx8oYF1LzXw1MqV7G7cTUmHQNgwCuUq38iFqAXtrSsAl9TOP9/sXqTToHnTZ1MxYTxug0uIGUKxQ4L1WxpYevPSgvfPnjqTTWs3M7g8+KwQ//rIFedb/p0b5Cp43+B3aMXuvXu8vdGhUImowjLaEaTGp0hvztiPzTw7olpBGORQ2p+3K8WWDW8a46kHvScW/TD0K0/4awiv2LLM+Pq935gAS8U1iy/zPzsZeWvJrrf3mnIBy/B3CsnCKKVSxINpVCZY8r7rCo6ZAFa+8DyIrrwvjCUtyyWXVM/tFhxfpP5BwkKWE2eMpb6+HimcUExB/lX7CpBTkcID9l3XRbVs5ZW1r7HysTomTKpmxtTpJIYZBf3woYMcae3k7WwbjbszpLenQUOplKQqx+K6h+kUYStZ+IizKA2MKc/d0B+Qov5blmZctDFyhBTILoFwjKNhgqymNePy8/Qj1K1ax5yaabS3dZrNDQLGp8YzrXo6FaNGc/jQQXZnXBp3Z2hrVzRmXMqkpKSrPDjhwhunvHVElhmPgqf0OY5DVcWI883uReolaTRjJ47j8jkLWFe/yirf2pyQoqxclPDatjQZ1yXlON3kw+2///s888Jz/hm+rlJBPfnIc6F5fYFeiSBXYSXLK5vfbU+nTV/rsFGSJ2GFicNKb8/YeiUeiAGh+qREa9j0+it8gIV51QTKWyw8xOHASoCGhgZbI/5i4sVg+ZNZKRAws1u8j857WCj+qinD9m3bfcbqUTP9nUGyBAiB0KBcl5pptUybPrOgruoql4aGzZZRNFp3mA0CWvufzamZeSo9t0jvGnWfBwDjRo3xvxWIyGLgzS9/FdB2t6E02plTngLMJH+7UfF2S5onH68HrdFdRsn2nqi0pkxKOoFOpenEBG6a7MTaP1dU2eOvdLsyLdYap8JBtReRq5OVTZyG7UvrpldaoVqM21cpTamUxJVx/a+r347W0HG0A2d0OZm6zayr247qUKFYV3yeabe7Sz0u8jbECGHduO3KehiibqXq6ok4lTKPD4urQr8la1SNmz6JIAwnNO88N+GmTaR3pEnl7Q7XGqqrUlSWJY2bkNB6EuILH7l6j8RgedpU8H3ee9vO1VqwI/Oa2QgW8pt7/RAeh4W1s/nFAz/Lh4bxwqJ0qLzr9TdPOqwDvErzAyu1gsefWGnPKMOHo70XED6ubbTHsVWVBbS47hNaAJlMBtWszKtFLMPuvtOTff+eKMuQJWHZYf5ll/QYP1X/Uj2qudnfdenvuLTMIKVk5txZfTn1i3RWVFioVdfMQMgEEIoZIJhX/vyycY5OhYPAQ5QEWkvcjEJribFxHIR0cMqrEUgEEqVBCodOa7F6aVbcFuWjHqpdG0TaTGV7fpmZlyoUCyKsoRWU7duFv/8dLHtj51Q4dpGPI8scUhUp00EaOjU2A7T5J4WkfHgl7S4I4QASWZ5CyhROWQqBRAoHKRycspThIbtGOxWOLWp/fMJ8ZpbNNmbNnxmRD0Xlqn+TN45zZ80Odn56WrVVArwRNPkP81RxW6itrfXLnuFOPv9SmJ/7hTw8jXJA4e+DOWn6KHjPrMqyd280A7vInxcCHGeCDb8hYlR57kLvnlJhksB2TwwdVDag20iFdrPsaXS7nRIfPaPMDGBFhYOQg/Mq193q80i1H+CgUoh4D4gVUc27P2jK56YcdJFWyg6cYP6llxboNUMrX3ge4t7p6SEN3Vq2UkrmT6vp8f4inQ8KobhWkXGc4VTIpB/75FuWYaTEKkUAbruLcUMFtUlprFjRJe1TpP8bbZUrU4/3uVHhnQrHKlCmMUNkwm+jbxlCdOOED8N7ZULztOf2v9fL3pz2lVG6UO0Kt6XdoIPCzGltlVzvxAUQNsVDCV4eKzS47cqMg+UVt8VFlko8K121K3+sPKXXtMe7z/DTeGd0QZ3KQzKK1I8oNCSpZBVz5s6JfohA6TbDS/E4G1+q93cT5tPli64ilUpZ70awYETlqYh4PPqPPDy9coBQ5b0H/usFeor97LUtaaB7RvfwvBgmBaVCROa7Nw4+KKI1nRoybiuue5D8aeXVF0rToP1KAA4qjWrTfoVm6mqkLI3AlqpNMadmGo4zKm+o8xCx0Cdbtm5hAB34mufvAlJVsOwZphYxUIrrLr+S2lk1kbVR297PuC6ZTCOgg11mnrCzwvB9i6839fXd9H/P0rsnbILnWHlLKpWkvEz6pmdPSIlH0sYCBBZaSEkv8T5Xfv1BfTJksZpFw3MHevPviMoGiJS3iAgZxH702D5PyEeR6NMun+T9+3vZdloesieQstR33/n96q9zvnfRrKcofzylP07mB1JKlHX/hRVuYZU2RHhdMcJl6pwJkR3dYQpb/u+mqqVUUbHrkfIW62sWLES3ddivBFIKhIjjugpZ6ZBxFTv37fN/H4YyZs+eypjhI4NdhgHUHEGyrHnUz+Th2ZQJeQDssmo7RkqJ0m0IAVu2rjefhefBMRWZFwPiUFNT4ycb9QyisBLn9y8J0g2v56HFQTt6TDT6/HMvWB9+oOmaa/A2AkFXiWbU2HGckuz9rnJxG99Cl3T2iFz9rpS9WSGE2VVExzt+LpOg27S/RG9KbyLjZtB0WeskGA/lKpwyySXzLi0qV70kIfqip85McGiFibmxFla+hXnScgRJKlA+XSSmz+4XZ1buB0hU35RP9X6id/3dq/HAgxBDfGziv4aXOwx3Ts3bfbtOFJ4HHpIipXmap2gVkTRDmrCCZP6quXQ+1TOn+32njwIeWnpEc0Jrtm/Z6tcRgTI0OOPHGP7QAYIT5h//h1zY8hfC8yz0Wt7vCH9gzjfe91YzbiThqAZ7BJnHkk6FYOzksegO3R0xC80/b142u4cKsL/5IKRghYS6gt8+8mtcpSgNa8I68PV6mmO5lIx3RnOqlEve7w8fPMTOnW8WtAz7hyb87pVtB9jeFwgR48pFV0QEf+BLhg3r1pkFlTgxkTOWc2jkUtOnsaC4e7Agad27s6NOn04tpgrJEnVY0dbmWUjan19hRILw4uLPv5OUOc/lU7Wvv7f/Qnz/MuHzl8W4zIG1UQ7MK50L5abwPBBCRNYzT9HqG+PmwqdIL9hhSSWrmDmnhoMHDxh31DEdOYf0WInm1S2bcVt0+DZTnxBcWVsb3XVaAHkOy53+Ig/PWH5GykE/EP69NPe3qVa2b3stMgKiAO9OmTw26B+/H4kYSR5tT79eYEaZHxREsISEo7oTKcyRCxC2rAg0Oq1JJCVTZk3qNTO1HD4YyjJ7YfuA+6Ss2vz+dZxKZlbPiEw2789MaxOvbUubIZeCrMr5TMcJI6S9AEcP3SpSYCkLIc7bMUGFZMnm195ge+MO/wfaM166WWa9QYL6KXLT6/L5bv+F+/5vL3BtAACAAElEQVSq3bCQ2Zo/EIQg05hhzcsNIWs+MiMKCpRzSWG0yqz9Xrm4SIXJc/NqNFOmTWPw4CG2izT6mAY0HDNu442vbGH7ro3mvrx6aubUIAeLbvwVIFYhjxT9TB6eZpnI+4V4rSDvQ6bFpdndX6D3A6VJa6iQo0hNSKFCsY3R9dkfNZpdF3e3KjimBRUsrWCwKPUH3R98HbU82o62MW7siALxVz1TW1MWrTts4Gb/0ITPZ9mkWDDCddKkKUyZONUbtwg1vdVEOp1GCC9Cwyi4Ugj0MYXjpFhYE4q7KBqIQNDP57kV3T55c8deDjarCDIcmV9hy6y/Iz/nA7npT+Xz+P4AskxihOdFSDGUZtdl3UsNvebFd4vMemfaaoK0i4sURHvBU35r5y/0z5UFEIMs8jTIIIJKK5OsuwA50mFSaorVPQJ+8+Wtx3/vEfnrr5+E10/PCWqL3g+AFrfpFKMAqeoUToUEQsZNaPelqV9TJgUtrovb4hYci24Kllbw9JpnSG9v9BEm/yECwjFZ8QEljCobeUr3oF83UL91tb8L7kL3AfdN2QyU1nDx7DlBX4WUAgHs2L0bTQdKd9jvg99p3WETFlYHzFQkwLoG9+uIb/5dbkHe1Yzdm6+/yfDypN3k0D2WiTCfnAoJOd9IzhkjN/2k/Rfs+wu0VsTERb7Q1fod4kKwPb0NzyN+vteDCB8fU6x4fAXPvfDCeW1TfyF/dYggSoJUVYqZE6dEwhqEEKhDQXn79p0Fwh5MPVOnTgshVSJ6zeOj/iUPe1/2+81TGkMd6v/e/yDgwz17GyPyM5+EAClAlg/3D33WWkXmoVdtpzaye+euPRSibgqWkNC4ux0Qdht42OIKNV4KEDB51uzeM5PW7Hp9h9Gq42GNun9owuejLK1mLaVk3uXB0RbhRVEDmzY3IIgjRXmguQthNfMSFi6sfdeh/wuBNr6cpn5LHe5+BZxPYRM8191tsnQLYUfM54cA9i6MXOhTlM83snOq9vX39l9g769BCElOH7dlgRADEUgymRZeXL22X3jhvPYqpfna1/+N+797P0uX3EK/aNx5pgjCQoBgCYzBHQ5rsEu+PWZJsnXbNvYffLtgjbW1842XyGod0kdeRLf1pj/Jw9NCrvLeJ9yh0d8r87kw5Z079+KlNelRHghIpUZSPjxubo2sz959wn/gnj1uAXbWUQXL2+Fx8KDLvuYm04iQxhu+ei81KjksWuUx5VcO3X2guzNNth7lI2TnWxM+32VvoOfPqSk41kop1q1dZ5UqD/FSph67lX78+FRoEIoLl0eTpzr84hcP8md/8VeseaEhZCS8Sw3oCllalppaDpB+PY1ARizYfKTCv6+/IDXFcv8qCxCUoNqVb/RqLgIgnU6zbu0W0pmQAA7x/LvF/8quT+u3vMpnPv9ZnnjyIRZdfS0VjjXei9QtJxOYNX7e5fPNrnIE6lCz94VPe1oy7Ny3r+BYjk+lkCNkd+Q+tK70F/l3NuXw+0SvQdiF1l0+H57oMDkFuyumofGwepB/Ok3eehxuh/cD9+19XrhciERUwfJ2eOSOHGOwSCCQmCR4RF5G2JGWUjC1elqoYQoxSEYaG1YQN2/ayCDbOE+77A+a8Pkse6M0b0bPSOCOxjQA7kFl+1T4iKIQ4DgOc8NI4nl2CfQnKpMOty69nQ2vr+Hvv3Ivyx/6Jco90y7SPZQLSyt9TKHf8Qpd/s9W/vZZOo6asyQFwres+g8SUyyfPpJ0kvI5fL45k1T4z/V2OlXKFI8+9hD33vMP1NeZ9SOsz5zdEtF77UxKwZMrX+b/fv0feOY3a5kx8Qo++4f/+2we/p4jWWAwBIJZ02qYNHosSpsNUFqDkMIfRiGgcceOgmMphWRSakqEH4WFwCJGXT+Th2eKZHnsHylb+ShkHOlIXLeZ4ZUS1dwcySPWre+sHjQyWU6FI/GQZq9eZc8c1Vr73qfGjMtBV5NvM3RzEWYyrezYs8Pk6BHWr4+nZQt/ZDVQViZxRgzr1jDA7noISAO7d7/F2+1uBM7rL5rw+SkLHwkcN3Z8xMXna8xA3bMv4LouzmgZdCYGBVRKM2/GbGQyGbmvSIaEgNq5i5iUSrG7cTf3/d2/c9cf/zG/fXBt5Hfduy2sPPmSK+97Qb6SpY+pAMU9IRCDpN3hFQcB373vEZ5+9jnKB5cjSmX/QEKK5bNEkk5RPmfPD4wsD9GKfI+gvqGB+755P//zw6dQbgH27omM6d/DDy3fn2StUcr8e+D+FXz9q/+XNU+tp3raLP70M39kz2w8P+vBhURCCCZMNkqScg1KGSgZ5lr3fF2P98+5eHYE0UFrOnRbNMlmv5KHZxaD5YMN0D0GK1SGOPoEEI/TuGNHwT4Ly0+nwrExVjq0m9AaxdaQMfco1EGXYx3dmXpAfqXKzfL6tkbKbGbwEbIKKSRSSDy3o+c6LLlI4IyVYZbwmhnJ2+F9sz2d5oSJGfMzkfcnTfh8aN5en4XjrwIfr/n2tc2vWkvVjpFuCywSNHMuno0ksGyLFKVUKskHrltKvNT0TcP2nfzPfz/AX3/xe9h5g/B0JX8qCKsoidC/MBUui0HSR3G9sZDSnBf43fse4YcP/Jx21xyyvLt5W/9CYorlC6wcUqp8Zcu7Sp9v6+sb+OUvHuJfv/lN/ueHT1Ffly6o4GjVEfC/RTt6duN530fJbdE8ufJlfnj/A3z57i/z0MMrSG/fynCZZNGN85h3aU0w34p0UhLA/EvzE0cLPxAeIdjWuINMa1PB+y+ef6kfwyUt38QxG8yS9hzU/iQPz0R+dpOnPgYU/L7DbgwTAoSFlPa0NBU2HUKM6UyQpFKO33+m+tBoaOxxV9ChYdeu5m71xfI/0FqjVRaEGYAjqhXPYhEiQFy0gItnjz8Ja/ht8O385kNvcaxEM9giY97zzrcmfN7KtmdkqaTKOxw22n007EjToXMIUW79yJi4C62M4islE6dPzVPaiuSRZ+Hf/MFbWL12PS+t3YiUQ3mubiPp7Y2sXvMcd965jKVLlyIdTIZ1b5KG3d0eI3cja8UcU4gTMvhIWyu+TZFp3M0DD/yC+voGCyk76E7NlAmzaG05EEI+8mKuTrt8mshKn5cv9PZfmO8fRbDCiJZASAckNDa6bN+8jaPH/5uJk6aaQ6OBxdfUUlNTQ01NNULGzf26G3sHcyDE31qD6zaTybjU19fTsKmBdONbRn4AiBiCGGPGTyeRSHDrtb9vlDgRR0iK1AsaUTYcKSWu6yKtW8qAix04ohJXudStfpFlS2/r5gFJVaVwyhyUUv5uOq07EMIcfOz9rt/Iw7NFsvxrCNkNIC3rkTP3mZySJychoMJJAWlTT0gG5CNonVrz5ptvcLmeHjEeYqai4JMcA0MPEKHALdNo724hBNOmzTx1I+3tqkWjVLvRqH3zSSMKIVm/S1cEFRPGkwrlPPEnCdDw8qukG9P2PKWQJg+4qo3rLrmKWdOqfYu2Z4vzd5M81k6lkixauIDXN5kjJgaXJ/Cg9/vvf4BVz77KZVdMpaamBqfCwamUUSHQU/faz8LKWLpB8eaObaxbu4UdO143ihXglDsIR6JcjdbK7AYSAdwfWGrFcrHc23LgrQgQrADR8gxigQQpKBOVKFehXIUQgvu3G0EjpSTlOCxcfA0za2aRlCMwG5E0R490MWjIIBLiIoSQ7HurmXXr17N27XO8sT3jTxAhoFRIEMZu11ojpEnEuHjpfGprq61yeL5XhQuHxo4dRYVTgWv9u4HcKPH7t66ujjuX3hG5z4w5zLykmnRj2leOTd5FHfldv5CDZ30N+B8dnQ8ddAS6jCWlFEopnFPkmJp+6WgeWZlDIFBoZKmDRkWVWWHk+K7M7ohyBQUQrMZdOwOlByNPLpIJ/0BYFbKgKivGFmhSIIW8vwSw9+03ggzuGE1ayni/0oTf/bJAt7Uxe2phRVVgUL+DBw+Ysgw0diEEXqIb6WsCReWqJ9Iarr3xZja/so1V9Ruti1qYsVCa5194judfeA5R0oWTqqS6egYzqqcxYfI4xlZVIsskulPb8ZO8Y6PXj3MEgNdef4Ntr2Vo2rmLjOviui4dR7uoHF5uFKtSc7+bcZHSYYhMclxn3yPIz4Xe/r4pix7L79b75wsb0NqswCYOEEoQICRaKaQcitZQKkwKhXo3Td3aBkRcmON2SroQNhGy6lCcOHGIAQOGIculP68cORbNRf661Kk89yQIacJJ4kLwvqU3h9w3QbuLdHKS0mH21Jmsq18H0nzmKdkequK6Lf7v823AKWNnIMRKn188O1FrHTXa+4U8PJsYLN0tBsubD3Hi/nzw3le5ir179/SoYHm/n1I11Vfa0IEypVSnPagdjNtWRePObQVRBUvDls0bQeQQJNDaAGwidJ/RjDWlUjJj9vQCTRMF/oKmA2+FkqJppIzb+vIXpd+dKxpEeTmTp0WPGvK+V1pxaN9hv9+D7zuISYPAXDx7TuCTL1KPJASkUqO4pOZyHn74WUZXJrxvEEKQKnPQnQow23Tr617ioYd/w+jKJFKMpKxiCJ3tR/3MJsLGQoCmVAjaXWVduBINSJnCKRNmCz0a6fO5MV60dfH2HySkWD7j8qmu79rzCyBYaF+YGqFkVgrpjETriwDhK0VCYIS4ldJhYy5V5qA6lREySiOkifoMkplKbzr5whxlrrcuXcpNSy4FAsElfGlYXLdORgKYPGEqcpTjx4RqrUnKJK0q6493prWJVLKqW2/OnF3tyw5P6aAn/rzAr/hGRzgWUdCm2ygPzQ+vY3fu2NXj2b3ez8aMq0IQM3k/lUaUgmrXgbEQ6tfMzky3CvLyYHVQt2od6JhRpKzGO8QLiCsVvtLVqRVi0KkZxNPN9mzbae/Vvo/UDDrnRJPt3+Wg3VJKqqfNzAu4M4OTaXJ5/uXnGD16RMRaFSJOq8oipWTxNYtC9elop58RvXfxeyHgsto5zJ07y39XY82BalcYSwQ83HXGhOkY6/8w27dncN1DuFaRcl2FcjVuRtHuapQCIRyE3RCilUa1q4j1Y4408YyU8KIXjSHoXVmdwfdhpINQuafnidMqn/n7iB7qp4/qP7P36+3zTnXtq/ZR8HvDr9F1NLh6AllrjSwzSJYpX2SngEW4tEZr8FIfmmGRft1uu3GLCCFNAmqN/2ysUQGBhwMCxP2mG27y56CX4LFIvadJkyfaswWN9qB1B1mdszqs2eFWv25d5B5vPIaWD4skK43wkc7j1wtU/kbfy5sHAXhjECwd+NXs54WOzNH58q8jhtaaDq/+Evxx8PQhYY2XxsYMbl5C94iCJUTcanimKUobWPmIamWITKDaFVJK2g62UVt7ea+MD2EH+2jJO4GmSR5yRZ7ldZplv76QJed1Vl/Uf+rnC38xDL4PI1Feun3tM7vWHT5TOEkn0pWe9ty+/wCu69r7g7fy3FqiSzA+VW3vCcbtTI1CHbEodZBuII/nvHZfiFRTk+Kyy+bQplxKrREBIMsctP+uVmjoixBIEBIpUoBECge0tMJHImUKrWVw6gGBBeWVPR5V7d0tL1lmDRlp+9+bMCELLOJyl7ZOGQRshhEHITSg7HxQSHncqIvS8qnNa0dX2AQL7i9U1l6ZgN/xLWDbMo9t7OompAfH249FsOiFy0NkEq06ifCutsKZkFvcr99oq6Z+FW0noWqEcXtF36f7+/pIcmgd8dphMkBr/3NljRhB2EIOnpvfDm98vfHSoS7yy8JoKv4w5o+njM5pEepAnT/+EKlHa4UQZs0RQvj85xkQ2qK3IPwwA389Cym93vfG3Rjl7yEygbYnTmutqaoYYe910bTy0T/8AJfMCzwdUsq8deZCot6ue327Pk6ZMtXkw7Jxc1LE/adIKdi36y3c1mjiTK93q6tSjBk+0niPvDksJR560lfyF9Gz/Otd+Wzlf+hzwvNT+P/Cv9da89Lm9d3GTeTxpSyX1NZeTqcO1jpfrnvzKaQHuPsykftj3uzUGlr2GYu840QX5YPjZgdCu0II6ceLoKF8eJxRFUN7xRxKK3SJSdHQUdKB0NGX7QtNFqBNdxAX8Yjwz7foOMP6T1b2Vm2NznseoUXcc4caxchQHIFg3ozZBf3AGtjdsscMqojGqnmL4aRJU/psmTLN9d7DLrJeqg0R/WHYXdnfKV8IIeCjn/oYb6TT1G/ejiNT1pAQyFKJq11GiCRHVCvKu8Uf7zhadwXKAiUnKReCsfMsL4E5JNRXKiQCYWMeW0PLtBXyVksQ2KS+wriRfb7DKjWAsq1X2oyoVt5WY7vAdHZCSVeUb7FCmUC4CoRR/pQRi15f+aai5cW2g83EB+e5/QmULKPrWKUQEzAqEGaXstBAlx0vZd/PGz/z+lF3RjDPSq3CZZQJ6XOytkqYtu0NIz5B+6IWsEbTcbSD8uHlefwTUi4tGkSILyLCJfw8IdjdvNv0i6ecoNFaoJV5T4T2+8W023JdsIDY9yP0vfk7WJ8Do0gpTykz7fL4JCxsEKCVwkNso+8R9M/Jy6Z5B9wDjHBGAHAETVPLW6a9HZpp06r5xCc+gnSM293LkyjCWu55p5O3w/e4HFMmp5117b+bJIXAGT8G8YrAx1hCiM0AMYTdmUyPoSITJk+BV9b7RocGE/hNOWcj/yDgC289yF/fwvIwXz4KiMwfeqj/bOSzUm2+/A3X11FiQI/oeIb6zrKFkDCqYigmpMPxplV0HRH483RvUzM1pPxqYvqYRgwKLPlU9QTcTJsZyE7PcgyY0BukadNm9uqQZykkCgOxlZeW291W2q+2r3yw5SLuLyKBpnv29Z7S52sXi0CTJa8dgfLi9SRoHGkSUI6dNjFqCQScQF1dXeQ9AibQyFITf9VXyo7I+2vNCw0MKh/Qo4/6QqGwzx0ADdXVo1jykevINLagtcZxHKtAaLutudW68ewt/rh35PFBR3SyQRTJ7Mbf+ZabZoQzmeM6B0L7R2Zo3Wris/AEMlRVjKCp5S06jrYBxshxnHLE4FK6jkctZt1p4OsuNCUIOtuPghgCugtECegjdIkBdGoT4HyyK0CpMLuPzPsa5UMMLkUf7aSLDkCQmjidruOazs4StG4L1dOd00r0CbrsuJRoI+RHDavg0LFDSH0CzTF7v+nRDq0pl+W2bwya631fVib99wTo7CyhTbURF+YdwLRDiHLbVvwy+giaY6AHUlYxxL/fez91UFEqjHIQF4JSISgvK6OtvZPSUuzvw/Oy+9VxJoaeqykrc8x7XyToOm7XWEteu4ySXkIXHXRqk2OnwhGU2BxGrtuG1prdzduIDy63646MImDSMKa0u5MNUKascqU9EBL0Sfizx3LA7yOcERxQrVRVjOAtV+E4ki5AyAR/+Zd3k0ol7TwMOEApFXFbnV8Sp/jWyj1rbEohcfcqdu7OcMVVNe9aK2tnLeKxJ1aYcY4o8SAGd+E2u7itraSSVd3unTxtEo5FDj1lIE78XYrBKiAP+1Dun+pq1q08uQ3ESwWdh9pR2WxhhdkTGwJGV1YCBvQv0WEElwgqqJXLvqYokhjzGEcrWF3/Aq7bFrI4tW89grGwQXOwrbXXjKHRuE0u29PbTWOOqdDLS9/i7itNOt/CfXd8xPlX8tphfLRikLSasDAZZYHq1ISCSpLSikymMXAM+vW0GUSiBKbNnkWfkxlyvvNf/0JZfAKz751i8+No3/q9UMkTDABLb/4glcNTfOWefzUv7am+nQqEEQJOhUEIopaYx7/5V/LKp1p0TPmAewAhjLQOJ9/1kCnv7x2Niq4THUyfMZGrFy9k3DiHyoqxDB8RWGeIAaCPEh6krD5OmTCnLQwUx+08GYDgBEKUolSnVfaOIRgUUv6Csqn3RLf3QAxAq6MR/tUcQ4phaI4xSo7ibdcN3R+2/KDnxRiCzQSD/HoFw9AcMu3iGABHDh1kyLDh5r3F4NBY28BuddR/fv5VCBCiFK07/fYopcgxkJg4jhSjQBwDfcK0Tw4GfRSt4cgxxRAf4R1csP78fjP9btpuvAEnEHJwpN/f0RcxUBznHX0Rx0UHsnSY5UvDn/veamPP3u3U179KOr0L5Sr7vspX2iFAypv3H6By5Ai7DgrfAg/WXfIQuEJIhChYRhgEUgh4c/dWyodXGiUOzV133Unt4mqTV05GUe/wiR8XDgWo28oXn2LFL59hzLh/8BXIgHTkt2dL3nwYO62qu7zxx6Wc7entNL3V5CtYYXda9bSZPm97RmIHHZSHYpP6Qv6eGnkqhGSd+n7Osn0BGBI8D92JOqppfLOxoFIapjFV4zl65BBl0ulxPceW32reFWGDWJgJnnmi3kDX0vHz88gy6cPQnqI1WCRIjpYRgdUzWwoymYzvKoj4bPtSgyYs5N4NzTw8eCcTFjLojAF2MARwwtxTM6e2YL+prM6D971uixslrdRhRNnws57AHjd44LIQ8NsH17JpVROybD9PP9PAB25f2GdI2fmk8CtIKbhp8aW8+ekP8y9//22cypTpCWV43hUa1RnwvfAslUhZFfg86nYpiGQRLC7+7i6/Hos0gP95KiW5rLYGKYdz2YIFXHudjWk5qyHxVPe+G9fIemCrH51K9XH9Mu/TccH3qgMh46dVp99Wvxucnt+p4O/Psp963S5Trq5xgOksXXoT6cxeXqp7iVXP17N9e5qDBw4xeMg4O48NYjGhbIx/u1LKGsn47lspZPd1uLdl/3NF5ehKutC0K8XSW2/irruXmfeUhV7swlpLPPcgCDKZVlb88hnSDW/w6KOr+OxnP3RO383jE2es46NX4fEA433SSrNj924W5ckTYe+tcCrIuLvx3GVB6oJ3X16+m1cIh4mYvINKaz8wveP4O6ccg6EJweAhwygJIWBhIxmtwcaKvt1yOMIGA7xG+LtspfSj49HWcvIaqzVaa+bUVDM+leo1L6l2k8fJs9ATIobW5liGPkOSvMkQ+pyzqe80yvnP9RVmX0PXngJtlDEE+pAilUrhIyf2B8pe39y8A621jZUIad529Cakqhg7dhxnT55Gr/3Lf/3wF4BAd8b59YO/4MLe+GPfywvYt+TFItz+wQ/xkTuW4jZn8FwonmJl+iNk6ecjlHiqaYDyRvgiz83iIwOEy0ZJEwaXRGnXKm6a8dWSq6+t5Ytf+mO+9tW7+cuvfoLLr5seDs053W4IqEubf2fbrz1UoTxT9QzbFzm2xVIhpST8fCHj+ezcu+f20E7v5IRuJOyNvX6IfZ+899Snul/kPUIE90snTm3tVP7snjv5xS++yfLlD/CNf7yX2ppqEJrmg7sBs5PVQ7+kDUvweFkKJ4KIBPx5qnKo7dYw6ELjuhkuWTiTe772l3njpbvNvwuHtH+eKMBPfvIL0g1vIITk6d8+TSbT2u3354JElyCVGm+U5BBjaK3hhODgwQM07dpbkKdkqaS8gEs26v49C3lI4e85zfK5kM9AVE6HR0prMk277echAZ3ff84IpJR0hdqtvFhqDwG2u3N3Z3ZFzvwc4FnYAM37m0HjI1Y+ahHS3EDjVJbhOKN6tX4qNFu2bgE6/HiSLO+YnRAi37I/g7KFvU3MivnP+504k/rO4PlR5CLko/UthNCJ6SFYdNLosSGN2Fy93711eG8wCzxcPxSLNXPOxafMQns65NX79KNrSb/u+gF9DQ1pfrPy6T57zrtPhblUSmP5OePgC395Fze97zK0NjE3bQfbrNIjQkpSME5mnKVF/UJ8SDDewfiTd3+AVOEFYuOitIurM8iyDmprq7nnnjv57v3f4Fv/eo9BECX+/WANotNRYPJ/WyLNv7Ps156QGHFajctrn7bKUi+q6PZ80cPnJ3tuDzLx5K4s0fuHaHzkIBJHaw3MQCh6xljQoFMpleZHJdTUpPjQR6/i3m/fw99//ct88lNLTPutsqXRiFJvNyAIpHntMBLfrSwKf0/Az0q5lElBu3JZeFktf/HlLxeMzY0cO3VBkV2XpWT9lld5+vGn/PL27WlWrngmj388huo7JMvr78njJiFLhRkWD4kUAgZoZHwEO/bs9Hkn3+MwPpVCEO+ufJyF/At6R0fXR91TWZyifG7kNSFdxihbNsBdKVr37c/bHNB93KQYSGp8hYkJzZPX4asAOtVxMpmMf28MAi00zCThl/bYRUjBrt07aFGjUKoVKZOcioKBtIN7VCGQKNoRWgQIwJlqzgS76sIBnL2rj9N7Xo/lnmIYopqzZ/giQTcfZuy0id1cHsrCmHsbG4P+s0Lbq0lrzdC4iTeJLH5nSVrD//uXH/uWrvc+L9Wt4cbFi5DOGbhfzjvZBSe0wIeDbJXSOBWCL9zzRRozn+OVTTu4ZO4Ctr2+i/LhlYGFEhnfAmXw3dRR5IpuMVzWJkAAbrOLLBdU14xjyeJrmXfdDGaPvbiba+VM3V9hd5Tbotm5Pc3BwyGru2MIgxIXMfD4UAZcpDmc1QxKXMSx7HGGJgSHs5rho+IcPNxKx+Eu4kNLWHDx/LxD3g35z9mr+MXyn7N7p8kwLUpL0Z2diNJSOt4pIT6wy7/67bTfe38DzKqp5pb3L8EZKbute17/19e/wUt1L/FGZieydDC6s5OuAYKSE2bcuwaIyPPyr7JccrRDM2P6BJYsXeIrVYXmVYvr8vzaehrqttHWrqiocDjU3l7wvbyr9y5dAwQjnKEc3LefcakUf3jnnUgnT3nxjbUe2NjTefK+CISHwBkr+MDYhdxw/UI++qm32bfzAD/57x9TX59GYdbHwHC2//PWqcAa8PkWHf6+QBnNwITg1sVL+czdHz9JTNKFT088/CJ7Mi04TgrlagSSFStWsGzZraG1MYKR9Mm7ezVMnjYJXaKRGMQEbXAXMUhyrEShmttxs9ENBF4Lym2qDo+U7kCK8rNHrvwNa+ZJvUGyAsSrd0jYqes79e8j/eEbO120te437YbIfZH+HxJHlMQBbeaPk7InIXi7Sj1lUaL14cgz/bMI05kg+l2WmRwPno9Xhho6vDzJxdOmF5hIPTGH4K3mZsQgiesqnNGSZtVMpaxEua7vCz1TH6tWmls+cTPJ0SO5995/9JGDVCpFOt2AdAwMbgJeVdCuAr7UM79292V7KG5SJtir9lPuIRpSmEEqH8r48alu08/zEfuHUYpg0dXaxkwIQU3N3Mh7nP30NeiVCZoN8uKUSqhbWUfD0ltZvGTuWT7rfFABi8RfgMzWcaU01dWj+Ju/u4c//dxfk8lsY8LEFK6rjQLsLR5Y5Co0zrLMsUfoWN25TJpMv57K5T1eCrRyKZWCEq3RaAbKUq65vIY//sRdVNdUI04CiggZjyhZ6YaMzfM0ACkGkUql8pSy6PMz6WbuvudvyaT3oLU2QkIpu9OuMJV4rm2Ro0ImaW9rRndqFi++huuuv4kbrl/YTRFc80ID//6f3+eVTds5euAgg4cMQ3cQHL8SF77S6glr+wN7PItAd2lEHB5esZLnVr3IX3z+/1BTWx28me3/B372S5Z/7yFc17i9OrQiblM1dGiz8w+C5xa6OuUOu5p3MLoyiVKaZXcuteimVbRs/M36La/yzX/4Lq9v2kmbUpQLB9Wxrsd6C13NQOYQ1LPq+Xq+9rV7qKlNdVvUvZ3dWnWgDney8sWn4NAgXLeZmbNquOH6hZYn8vg7LM+F4enq6lFcfsW9bGjYyYt1a1hVtxY30+an2xBChFLHaJNfTWmrywkukkmO6FbP0kOWYU8nwPcQfPnuz3PlooUF+M9r34WmZOW1V0M67fL4Q08TF5ISL+5Jg+sq/u17P+QrX/nTvPfte6qqGmPXH+9RRjZzwqxpmUyai44di9xjWqNZvOga7rvvWz6fObI8ekzOWVx9d2WhmGopUW4zclglQpi0CeY84pCbWQqE1ngbNYzLrS2UM7Jv2umje/4Ix1FKkWnKUF2Vsl1aQF6MlIybNp66tQ045ebwbOlIlNtp2xi8vxRD/fOctfYVLHh8xeNk3GZAoDqD4HarFQSd2KGJDelFCndLGdelZXcL6lAQ1+JlVs1HAs4EOZKOJDl6JEtvu43n6+rYnt6O1ppXXtnIxImT/ARrynVD/hWBOci0K0DW+sAHHTBDgFy0qmwok6zw3YaiC6pGjCnYZ26rGySG85+n8C0EKRmc6F0est6Rxm2Bh37xNFprRjhVJj+RxyVCsHzFQ9TWVp9ZEHG/JN9msUqWYt6lNdx158e57/4fsHtXM5WjK30kD2CIMGdyBt0iUO12PK0Actu9vCp2adNeBm2jXHVqhSjtYtltS7nzf93hI0Fa9aBcecilhnRmP6+9kmb79td4auVKVHsnJrO24Nqbr+R/f+pjiKHh9hhSbgdf/eo/8tLzrzBxwiyEADcTzD/fGvDvCcqeAG5ULmaDRSd1dfVsS2cYW1VJTU0q+LmAR5/5DRvrNwAwcdJUk//IInze1detpF1k7YIryk0DJPhxaBvrN/Dogt+Qqk4FeZSECTZ+6rer2JbOELdHDgnh4LkdCI1baNrnXc0foytnobXLTx9cgZSCZXcuJR/5fOhXK3h65UrGVEyhUqZASKSFk6L16byreT0zjoYfSqVg+/YM99//E+6v/QphYS4QYHcnptONfOVv72VPSyvonF0LHuHXD1YjpaSmpoYRyQpuuGWh3wZvHAIXnrG0Fy2exKLFk7iy7goe+fkT/PbJZwAZCDlh8sAFFrlN5GrXM1OxxuYUNe51p5yv3vsFamun9mKeXSikQ1fhGzU/+/nPbS4vx1dIhRAoDRvWrCedfpvq6lH+KPaVkhXuvYqhwxFdds7EQ0b9oEAe7dy3jykT88dDIETMNyb7znNDSLmi2/cAWikcp5Jdr+9kdGoSQsTtZgtjxA+RpQwdEGfttk1UVlRGOMWLe+srJCuCUNn7jx7pQMS682fYbejPbxviKa38FsLkEfQW6FIpUHo/ba1vo9UkhAwd9nxMd/gWiVIaKmTALJ7SgMlsOny402sGkVLQ5gcNm2EwSc4CoXTmmrPpsAf+88fctexTfOvef+Sf/+n/8evHf2WUK61IOglyOmaD2IzQ8JKP5bsD+uYaCN+wP1wgIkkanTEphpYPK9hnmUwG3aahJDxHvPeFyjLZRwHuHjcJ1r+4lk3rX0IIycCuHEG+FYlG0bD2ZVbVb/HPFLvwKTqpPGvpzruWkYsNZPnyX5FtDcYLITjgNtHxznHKh45giD0AfYhM0LS3kfKhI/CSRnqwefPB3VQOrzRnuAlNCVC7eAF3LvuY2cLuAV0Qtf7tZw3pPbyR3s7G+tdocV22pTO02wSRhn8r0Vrz+rYdHKeDqePGWOUgXJEg4+5nZ2Y3oyur0Bra9h+hfOQY37r1lIGwfeftQpOl5n085aBMOrQrRYur0ByLxDxpDc1vHKSkK46QCVxX2V1qRGLVgpjF8GIZGB/a+tG1dokLwb49zUEMozd6F8U42HyAcpkya4kUuK7yO08K6St+wVtFR1/jKXpGOXtjy1b22bQH4V9pDe2H2hgukzjOBDKZZrtWyqD/CPefF+NkEUDbCM/9X2LxoebmfX7f5ZNSmgceWM4bjU2gc0jh+L+rr0+D7qCurgFZ6vDQL55m6swU48Y5XHPtVQx3hD+2fuZ027eLFk+iKrWMmsum8v3v/ZAODe7BNiplJRpF28FmACpHB8LOQxZKBbRrhe7QfGTpUj5110cDpUIHwGSh+XVhUHdlUMg46QaXdes2g4ZE6Qg0bxHME8Eb2zPU171EKrW0z98/XMvQMaOYkJrMpu0bcEodowAj7O50AR2a7Vu2smTR4m71OMkkUjoolfn/2Xv3OLmKMv//3ZOZ6eqZSaZ6cpkzISGdcBtQYFAuE2AhXsAoovEedb+76Pp1cX+u4u66xssquut3cd1d0VVhXRYQVgUvGMQL3jCsIkEFBlCYcEuHXObkNl2TzExXzyTTvz/qcup09yQDCYKX4kXOVJ9z6lQ99dRTz/Opp57CIduHC7kCfL5+ZccoSgsLR5koKhNmfI8PGYX9ys/ewMCv72XwssGUERJJG/LjsM3LDeqHZmu8i8nxPdTuHhYB5bVOYmGBRmmIssk4V8RGPmkz3rdu2YQQBmX2ClbHvAVkHVGkYOOWrTZ+iulEpY2lX0WwJFo4YwZRSifaI8IG7csFysihIUemcyGuKCIZsfqN/4fHtm1m8N57Efkcu+JdtpPKRDJvhWAZrcuJr9FT/f5BfLAQUNZlhMgmMLxVkrJzOonmyRoHO5M2Pfoow0rRlneTDZ45lNIsPGL+YYsmrG19vvF1u3MQfPR+gnaqEcX31n6Xc/tP5zB9+lmS6gXhn/7pBQwPx9x00/d8xOsoC81LjmDX9t0gYEyPgoD9eh8984/ATd8KZfpTwNKFC4hVjBDQ338mF130evr6enEBx9MoE+gJePTxZCkHoFjcyHBpF7nsXPJdeQTSL6ubnSyaZUufy+a4yH2P389qVpl+m1BJJH6bskIwojT5+e2+b01FdKIc1PDvxqGN5Lt6vIGUCY0HF8wtoKSQs0E0g95HZ3DAcAqJDYwRIBDGyfhx/D68ewfzskf6btIB3WRnp40VJxAqWbZJ6pfUTAeIZTrv6KBY2DOPVosMJ5HHTbmdc/JksrMpqVJAp3R5iZLlLGCrwNrnXHBhrTS6rMjne6cFePReTTHeBtoYO0b+RoiqRQItX8YjmviXj3PnLx9ESsl/feHLzOmEU886jZe+6k84cv4CuqPI96nWmkJhHoW3ns9ZZ57IFVfeyLp16xmKB8nLiGhhnpwQ9uw1TVYYvtk+FFPNaJYWCrx61as4f+W59PYuCOfYaZe3fydTwGhf/spXGIkNErhr+9bEPcWDf5KbvrmWFSvPnrHrzJOuDhBlJQuP6OGhQYHOuOX7YHxlBPc/cF/du27uLRSWGLcZG8+Jpzzf1ftgpXyO/dXMV3KOhAltV7EkogrkBWve+156jy4wuOE3DA+PsWyZtGe6JvPe4Uauauv/RPERdmwZZ/GycBimB6UQJhZWFEUJAlhJI9Z+GOgyEzrjX292vASwfShG5iLmdR+RRPu1gL3fDScF+XkLmGkafHTQr1midWpnzmHRTBFW8AiKu7Zw2okn8cG//QB//d53EcexRyaEwK85C5FDYHbA1PrUHE4fLLRbDq0EyqCZZKKeaFolaefwME25ZE3bDROtQVSrLD36mMMmzIQwvlcD6wfNMgFmuUx2CjuAzYciuZhbb13HqlX3/o76Ys2cHkIIPvzh/49XvOJCbrjmS6z9/o8pxoOInDnIWdm4FU5BjzolOuOWY4RVfmI0UIgi3n/p33BG/+m2bPchQBs04ol4M7fdeifr1v3c1kECZnxEnQXMIdJWqJsbiVJuC6xqTbxlOFkiCpz6C4UFnHVGP1+58WaiqEBFa7QuelSi4oWlssuYiZCLFubNsqYdJw6F7Tu5l8hOJt5CFPB/3vQatm3cbJEXldx3CC6G/wXhWYpGoBmRY30UJYDmzDNP43nnLk31D9r4Rbz4pS8g3r6W4sYYjxwJM65N0qQjXwdX295OKdk+FLPomIiXv/glvPaVL/J9G6ZXv24Vv7nrcR7eUDTfEpKh4SHyXTlfrkoFnbXBmv13wQXhNPTr47zzXzgt0CFmC9pyLWZCsohXuIFHytloPcu4clSMMumWs+NY8fCGW/jyl7+JzM7i/JUrOaF/KX3H99HbWwBsIN1CD5+4/BJu+fqd/Nd//ScD99xPU3srVQ0ZIYikJCoYlL27W9DR1c6qV67iFSvP814jv1dKVdgZtmGDA4pv3fh93MHXjv+SFRmD8D+8aYuJi/W21zwt4J0r8thjj+M7t92Snk/slbJm9+69yUuBniCARQuO8PyZrEwdLmSoxrixP7h5X0OyvJoTXPr3a1j1slVoNI9ueIy2tllev4DEGBBSHrZ6NloBE/nZ7GsZS3VZI5tn/qK56Z4QiVzzeLHWCJFjazzkC/E+WFseedgXvk/v9+vujmhuPUMpTTOTMx5cO7Y8UXead1heSjnhyWqiRhkolge57967OXf5WSg0p514Epe+fw2XX3ElxeIgQkg6ZAeoUYa2D9HT3WNaqg/VB6yxZh0YyrYvaix4YP7suQGVAmsazZYdW+vec12rgSMXRhyupGPne+UQiP1mstheshHczYeVnqSsNWvX3vx7rWCBi38k6Os7kt5PvJ/nLT+VtTev5Z47f0NcUsh85EM5oDVKaErDJXJtOaqA1jGIZlatOJvXvWkVZ53TF8DlTsmHr679Id9d+2PW/WQ9AIWlhSS+CkYgqQAhtT3mLUd38LFSmryUnNbX17A9UgouesdfoCrj/PrXjxjndUaZLavsVRVEtmrj3TVbZSr5XoV9wD5itQXBJLJT8LLXXMgZp58WHIOSCIKzzunjfVzCT2+7kzjeTlZIstkqE1pTzeTIVMu0CsFEAH20CkGlkqFlVluq3l3zW3nZyhX09kYBIpcsLf7pRavpnreE3/x6AFVStArByN4KbfMmqI60+O+474ZXlzLVMpnOE1g870he/apVdbsjnRJ42okn8YGPfoCfr/s5qlRiZG8F0Soaltsyq43J/eO+jJZZbewtD/tdhb29vZz4vN66o1Z0Ygej92rOeN5zefDex9BaWAfaxGdKqUk0e+3kI1P94BEKNLqi+eqNNzN+9R5edOE5vPo1L+fCC17seVBruPC1yznxuQU2FDczMbofcmNQbmfx0UcQ9RhjWpdHiaJ5XuYncinEAn/3ta3QrQPgf67/agqlk53JKQsWgaC0rUy+q4Mf3vJDzj77NPr6DqP7Rk3KiVYoV9FVjcyLtKN6xswvfpd0TXcsWrbYyqGAzw7L/OdtpJRy5a4hij2nU/K2t7zJK1cgKE+OI6pZKGvbHumVq9QKEY3n2xnXtwGCNVWGoXhnik61K0paw/6JcZQeRet9vn6mCiHIYtwaBh8apLhRUTheJoc9twqBzBtryS0RpSZ3YTozkhIZdc3YcinrCV+G0iWkzFPSJfIin/hcHIIGemR3gTYBAwP3cu7ys8wWVjQrz11JrnU27/voB3n88cdYJo5CCEGefKDFH37N2GlBqXpill29v01VGGZ3k2WgrGqliTduT1kmYflS5lmy5KjDNmB/+LM7ufeBe3xEca0nUxBtYqlBTkTcPXAv37/1F79HvlihLDB0diiUs1hfv/o8zjnrNL5wzZd4/MHNlEoKITRVICpE1telh6yAcV1CiCqveOUFfOyj70ksHT/5mWuxuIt//+d/pSUnqGbMrr6yThQ1KYJQGcHEm9RNeyHT23ckq17/Yla+6BUNx6XWZkfZpR/8WzarJ5jdMgfZLlFjCtku0fv3IWY1J9dRaM0JJhillQ4AJhgFPQmiJVkG0WmU1SmPZ53TlygPut4i9MBoapkiRLapW4YO3w9Rogtfu5zTzji+cSgH5V0XUzZPeDVlJwNQa43aqb2iJe0yh5CC/v5j6e8/1jg+hwfI1park+8C6T5pYB67n0IzKlosecPqN/L4xhFuv209KEgOeja7VXVF2V1/cQoadcubs5hHLltli95K19yIe+95lIfu/iRds+cFyp35eqG3h6iQTynLtT3gfeUIlWq3MPq7r1yl2wUD64v86u57jUywu4ObRTuMqPANck05hJBs2lTktltvo6/voqetfkuWHOXP13NIVDhPADyy+QlOaxCMLJrXE8wjETM71utg18bIlRsASmuiSKKVZtu2raz51HtZfcFrLOXMqtOjG5MI84neIQ87ckUD/aFJCB5+YCu86kA8AUccuYiOjg6vScqsO6DdswFaa7JSMhLwR7MbODtGhoFQ41P2AMO00iC7JIWCWyI8+MB6+OENwW4As2Mvpw+fD9aOkRgxItixJ4yoayalM5afxZWfvZJL/u4SisVigAQJYjXkGTWcBOvWmGeCXDVQslz7wtO83XuRjAyzN6DdzuEdqIpKlZcIYPP8wu75h2e0arj+C2txvpKyM2Lj0EZ6Ftr4Tx76tD4AcjYbi4/wzbW38JIVp/++yFQ/Nzn+MOdlyoRICKLFkr//+//PT6Dr199LFPUQx0MIkWN/kxlsw3t30TV7HgsWtSUIpi13exwbfxjgP6/+PKU9ilwlT16a3ypak+8ywtpZod4HThmlzgwlzZJCgd4TejnrnOdzzgv+hKi71upKG0cA0WKZ7FrUmmhx4WCU8UNcaxEoCvZH4XhSp+B9CJaPRD2b+Hzgw9CoP5Jv2VTVqBEdbI227ZqffCQMZRGEx5v26icF54IvTCwp1wZoEHBUZFKNqitXpPOp/hC16lgtfZLxHi2WfPrza/jS1T/god8UqYxO8Mu77kKpvcQjRePmEBvkEUbpFPPMcq+QaAWaXbZ8DzsR61Ha53QlS8kBsadXrmrvaxtKQqbqm2qF1gct79mUauurFXz9az9g8KGHEBkBneb3LZu2mjNKtw8hpNmdLqPIupsIvnrDWl69+uVPmy/Wwu753tHdGS8yMMKU0sRP7IATa9qHpmee8X/SGfcL1t1ghvPfdEiSR64IrBqL1LdK1JBmgZRc8i/v9spVmHJCQC6paWpF53AiVw3eR2vK+3aj0B6cSRt75rkomseiuRGDu4rGCNPufoZ22YG2G2yyCDo7JeT2AYEPVmV3C0rhg2ZhvbFDtKc0PMQJp7QHAvDgA2hsagI1riksNLsekm2itoRD1UznSMa3K0ZtdFZLPk+kvqN7+fRll/GZz3yOO+74X0Q+jxrXyDk9NcLV+jaI5FgEIUGUBc5nrbESVe+Dhb9v4o3EqkQU9aBihZQRVOGohQsJhbpL27bvJI5jEy9LG1+QOB7ySpyMImZ3zdwH7kDplm/fycNPbDJ+HsKE5+jpWuqDEfpBYydSpRR5KRlY/wC3/fghcybeAVjgd03IupSOOh1OQMnVLZP21uw+sS2nbp0YvHIFsPKlL+Km67+D860z9CJFd6Vii1gpokhyXO9xnNZ/CsecvJglPcchZce00cZnPlkejBjpttfSxOVri5t5tx/swQBryohUqIZGH3uyYURCJKb+3iHS7oDfaVSGaHjnzW863/IDDA6ezxPFTQw+/LCJKq7KQDOafYwE8ksI67klDMJlHOwhmymzeevDB1nGOpjhLIINFKJxS37Hxn1tfYvFIj/60TeI8pGZ8k28WON3OaK8+0TUHVnfO+vrh+BbN/yYd615w1Og64GTRjO7aw6lyih+l68DQ+yuVZEX7J7cWfclgaCttY3CUQXiYWUABpH381SI4KMThxWR4sn0fT8/AEJmGdoUk+/OJyNW4yf6D77nY5y78vTED9rf3sfmuGjjZVlltRj7GG8HU5YOecUJGJ81ZpWrem5OjFQY18qif9K7F0nZyZbNm1i66AjikZgMgpERhRRGwW4G+OkdP/PLRAllrI7rhb754HjZHI4YLmsdKE3uGU/KSi3Wqjrk58kjWQI9oZnIwaaNm4grCpkVKSJpNCf39vHx//dJrrr6C1x13dW0VgVNeSMklFZ+K7PWmtg6KvvNe5lkspxec0/q5wiV0vhFLnheIaMCc9rmAEH7LTOXSjsxfjVl+55B/lw/9HTOqxEGMx206efizYpvfP3mmnomDpB+icwPJLcmrlBxia9+7WuccOKHkXMSpMChdp5ev2NC9lBSciCss+4dHfwTqXxbx2xOOamPgQ2PAR2eXgY5biYSHRQKBY5csoRlJx9B/wmn09tXSEr7HVVen1qqV1b/oJJttpT4ZUo4jz/7szeg1T7uvud+brn5u5RGlA0+mywfA3RKQay2oPUoRxe6Oe2kU/29GgCPBDHU6Y//PqeAtdy4uvaar9gzHLVRXrycD41ps+Nadkri7bGP7P3z9fdx/sBL6O2TNR8JPvYk2TlxX4iIom6zsSMnPChglJUyxWKRoTgO3E8SOTG/awG5lg4oK1Noa7jxI0SoQiSnxljU6fkQBENKIUSZY5YsZpceNbTSgBD0dEf81dvfybkrT/cKv6GCeX/X7pjd8XaLW5mTHYQUKf49XD7SDfOY0zSM7iCZNmno6Ap2X2uNsGd55mfPRVVc+UYJMxvsIqNglfdWPcQvsphdKebphKmkIEeObpm3jT44UyitGZ2aoDqrDFMRTATKhNOED0kDxQdZi0cUjw4ONjhN3FQ0kpJ3/tW7OPq4o7j8P/4DVdK+HtpZfEKkDExjCUpsRdPLmjVrzonjfsIU3tkkXKstg2hK0Ixw2RKcpWQj9KaMdPO9wpJjaybWmY7S9HO/vP9XrF+/HmHPHEx8vmqQFNwgNu2RYjYxJdav/zkPPvAQL7zg+KCO4Xf+AARzkBLUS9SFR3C/h+nEY07izW9/Hd3f+RUbHhxgdB90tQuWLe3nuX29nNp/5rQowx+WcuXSH1p7w+SMtjTS4pahevsi3vzW80HDz9Y/xg++9y12bN/LxuLjbIq3UB4xsa2OP7mHC1+0Cjk/mcB8eV65qp1Uf/+T1olPnRCCwcEi69atQ+uMRYgSkCGR/068C7NlP/B5Ghx4kLvv+QW9veeH6+Fpej5Jdg43Ogkh0BmjADm5HaZ4e5wgTzVLwPn8fO7d8GukzMMU9fMp6fmZA+SNnqHtMTxVe2JJzisHURSx5t3v5bmn9Kda7+cTt6ypy9Zdp+znSs+FTxNyFV43FTdBGchOxx+mSfPzixFiq1XObH9XBWSssmnbPeR2MQuLYC19TrdhGKXRTpNXyjrCubypTHd3NGOmUEoxokbIVXPoiQTxMX11uDRRZSyJoZhHN27k1JP7p+VdKQSrLngNixYdwYc+cikPPvgbuhYe4TvdwOkl7yuWIEsHWnMOEazkeY+A1SBuqqKYK+t9qBxm+OjGh3E+LaJVJkqpVmgN7VL452c2RmueNMo337j+26R9bHSdUkVte22KoiMpDm3m5u/czJkvOr7BknGtoH42p0Or40yR3FqSCAEXXvBi/uSss4mLMXtn7eGYxccG25TT74bO5CG8/YenaP0hpmSZwqWUkm3HtJBwdv9RnL3iPQAMDu7g/oH7GJ8qAdB/wukUeiPv0ycbOELXI1i//6l2WfnL13wTXdEIkU8WXGqVK5fHzpU2HIEb31/7+nc5a/npFJZK836AcD+ZVOcbhgm30FomkCdmxUPKPFppRkoKZREZUVNO55w8U/ZdjUPo6pGrmeZBIKYEWmkbksgorIui+fzlxX/JucvPApIgu+D42NBhy5atlCsaCUh7fI+7+7QiVy7vfMxrz5ZvINiXHGlBEY8MAhkd0NfUOycE27aW6O2LaALYP5bAdn6nW3haN9p/68ilPUkdDsIcO3cm5xsKq4yEmnIaOQmXy55c3raaoTg+IKPaxzj15D7+698/wwte+MKg0119zGDrEM2JEggpJcRvOvKQD4kyVjMYkvYn3wnPWPL3bd4dPokAmrQ/NsMpPUcvPdY/P7Mk6rLfuOkHDAwMegvI1avOMdq2S1ofLcd3iHZkTnL7betZv+7eBrSeceWeBenQLPUZ6zcBsKd18kkpBYXeiNNOPCnlT1ULUtY7gos/Kld/AGlGY0kEy/T+H4iiBbx+9Xlc9KbXc9GbXk9vX8HzjPRBYBsU5lL1d2ogH5Y0OFDkWzevJSt6wMlHLWp8bROkX7qI3lXrMxtFIATFx4t86+bvJ+ScemrIfno+McrBomWLaeuW9hej6Ei7sgSY4Lt7RwnlmiunsMwGCW8VycqLn+ee7BUWZCV6RPsQKmhN37Lj+bu3/x2vWvFS/30ZGIVY1x6AjZufoDo2lapnrVJ4qPrBjPSHesLX/dnqj6fT3jfWlFNJKW8g+PUD94PGKFg7dz9BabhM1Bn5h/wONodgANn6ufqAU9P46F50SXmmDF8M4cJD1URdj2wqFoMgg0ky26pF8j0Eixct4D8v/zQvesEKCp0R2x7fagknkUKwWe2kTDVAqgiUrEDwhQ7vLp88nvLJcvU8cvGSusFjyCK8g6qv+4RKMV9PNP9JDtHg+7Y6t9z8Xc85HlgJ2yHSzxs+IIkgHivzrtJce+2NyZc8quKso98FBeAwWOwNXq2dvMKsaMD/T/qT+ndNkf1jeippetZI33C8IERyqxFAFcZZq+c7YeWN/T3ToIDf46Q1fPVb30HTwohSFqmgTh6mfLAqZs6It8dG0a1iEUXNd279HoMDtfPRIRhztl/mtsxH71EYo7vstT2z47wc9Gtj5pnQew2iNscp2dPsDpxBfkdFQQ70iBFIJ/edwd+9bw0rX7ayvv4BHWk1c8/oyAhtXW1e10g2nlH3vacLyULDo4ODM+oDVVK+FxPlNJuqrxSCx57YiHYKFmXjvNUsZiUaejXcFZcMxjlybuqDB5oayvsnmXI6nUNiptLlHbomitfEi8VNxLtUfccGELAQwsO1Ugj+4X1reNMb38Tznvd8M2kpE+wsR458GKytBoFIkLPQEkgeDO+HdJRZQWdnehegG3Lx6C62bt3ckJldeZ3z0/Q/cEoLU61N1PbBDYP4g3FDZklZaK4dNcidlFanlAghGRgYZP26QdvyhAa/C6qVq2v6+uSTbqCk1W5ECGFxcz98boZKXo2S9kcA6w8s1fR/o98PlhrtOnW7ptMF/uEx192/GODnt/0UKTpSPkzTyUNDpeQ5gbAhEMxZmJuKMV/91jf88S8mHTpdWzqb7YY0jRTmJAGNWZpzoYeUGq37ktaazs55iPzsGh8t3Vje2x9qVzbC/IKsZKpkwjC85lWreP/fvZ9TT+5Lb+8JkKvQ51gps/tfSht/LZj35GHTDw6cd6DClsfjgw6jBfPmIHLpeqWNXIGwGw5a95v4gU1aJ2Hgy5UM2sYkUCN2N51DQJQmgyDX3DFjRsjNamHCHF7mIUGa0ojOoWmirgOrlqliRnburqvHwPpBBgeKCRmCbfgCwZ+t/jPe/+73cspxz00JG6UqiQ9aMAeG9XGL9N4SoPaFoDPQ6AxI2Vq3PGhe2WdCNNjBKlplypeLpAozSMHzgfV11X99Ea0hjlXanbUOwUr1pC9HIJJdHkKgSoqvfHUt9mi0wEL+XRHQhz6ZOD64b3CQ+wYHDlD+wb4jDun2H9PvYapB/utuW/Y6qLI9DdwZb1Y8svkJtDJhbpiS6Q/VvvZ7g5rWyEcNv7rrTorFmKonqF158WBDGuG3tj1KVXBx81SsUpP4l6/+GnExTn/rqVcVDfQ9t5coitCUrWJlHpDSBO8uFovc/6tf1BUjhOCoo5fRu6TXzJd7VMqYh4Sf0j7GeHmfMv6BHSOmbee/5IW8991r6D264H2zQPsVmUcef5jBwWIKeZcy4q47b/fIlZCBK0pAr6cLuQpBhZGRXamlyUbj5YiF8y1bhMpghXbZYXzHROJmNTFrFDCBTNmnZwHm4NqouxOtbfTVUAmQRuN8/qkzPyZlYOBeozBQLwAOjybqOirnyx8ajuvqER0RcelH/pmrrryhluX8X+cuP4uPfPyfePMbVwdaNn73XBpxCByNw3zKByupZ+23ntN7QsNlISGaIecYTBtlNPhuoVBAdsgZUj9Ak+y3/vUfv8CGDUWEkBy95KiE2Vw9UwhWWK9sukwt/PMyJ1n/8wG+c9MPUvQBEqH9rBbKQX1DQdagzkqpoC069ex1a7/KmvddysmFvmnLn0kd/pj+mFLpYDr3TFlnmgejxZKr/u1LXH3djai4XP9YqGv9XgFbIjW/FYtDfP0btyKEIGN9WDxylQl8hxv4Yhn5aJQEE/InobeUkiu+cG2whPsUoEeR/lNIiRrTCJLNWOGyHcDsqHEw6vHRvQxbpUfK0Ac3PQ+EvsV+h7syISGcT67WGpkV/Nmfv4l3vvXtQQxN1zzjb3z7nXfwkQ9+mkceezSFvBe3xohpzuP1s9fT7IPl/KGrYlbg4uIqme6fuQsWplYcBCBlJ2NqFCm8yz9aa4NgabuLsLRrB7m2fKJJYg4MDZWYEDF6Uqk8CTLUgEk0YsTh00yVQYge+PUDddFio/mS5557FFd95UrG9pb4y/97EULkanyroHdRgY+/71L+pL+fT17xKR4rFk0TKJPTBsUZGhmip7PHM5w5AzTYVREgWen6lkxgN2B215yGpNqydYt/3m0CcIiY0orndB2DyKeX39yxGAFXk2qY/am4UfHAr+/BKVy7RnZ7h1i/Ni7S9CUQIo3zILMRsSpy3XVf5jWvPt8728abVRI1PBgw3hWtporPVAqVycBgS9BRBS5SR2rXla27Upqrr7yBb679Js/vOwWtoTgYG2VMNNlyW9FMNLyOTShmtbaxf2J82jq25puYKE3R3ioYm9B1+VmtbaCnzPdqrwf5/oyvznKnKZ3XNP6uvQpaLbkm/N9h/qDlu/yh1v9Z3P5Z7fqA/XugvKnPlL/O7PmkXYXeAqf1n8LH/uFfaG0VvHb1aoSA4VjTJQV33z+QvOflnHl/RCk6xZwDtv9wXGvpnMofhL/DskzdpxBCsHuP4vknHWdloODKK65lr6qQFTI5L5Qan9QahD99rb+PEMRDMet/PsCv1j/G2SvCI86euvATgJjl5Jczki2iYo38kbplX5M658+lS0p2bIqx6kAiBxu0d9vjW1m4zOy0d/qTUhqtFL29vVz8Zxex4oUrbCwuNwfaXYNScNWVN3DVV64kLyUXvujFKZm7+7EYNZ5WYlK+Ub4+T58PlkPY2pjV0CcxTDI/x74nbTkyVU+EeaMzMvOEiKC5+JAJOGkOEsVolMIQ0EzGiTIE0CafJFPkWmznhMpUbf4Qrm4tWRol69GNG5OODuh07MJTKD3xDb7yP2sZ2qK47NPvT+kifkIFVpy7kuiIAtd86RpuWHsD+c68j4fS091jFCuEOYfOrsN6zd8W6JaNkvoahU6Ua7T8YKhteTy2LG80a+UcLW179rc2+V0rvtPrlKuwRJOUhjvu/IVHr9L0Tyw1vzsk1U80yCfP64zxNxiJFd+46Qe8+U3nozXceMNXuPVn3+fI/HHsrYzSWm2pqbekrMtUnNPCNCkrqlR0ZtrrwdLB3u/skmzftgcpBdm2VjJTBtbOiiwjJUVnXrK3MkppfCv//P7L6Ovv5ZHHH+aYZcdSHBzihhvWekf/V1z4BoSA/7n+W/zqjp/ZSSmHj7Ojx0C01+XRVRBBW+zvVQwCWNFmg0lGT1EVTVS0JisEGT1l37fl1Lxflz/U68HKnyZ/0PYD2WyVSiWhQZg/2PtPd/7pbH9tfz7ZfOPyavklyYf8pnWZf7rsH3jtqtV89vIr+OzlV/Cj763nkvdcTP+KXrSCzY8X+dyV1/i2tIsc2aw5by0rBBnrPnCg/jsU+rly5rTOYc/Enrr8wehb0hMpGTlSMjHB/vrdf+vPY7zjFwPcevsdaGtEbdcxi7qPYNf23SRn49FAPh5EfqKJegporbhl7S2c3X9JYvNO6Gni5c0kCZZFS83xbwg0ivDsYKVLqR314WxQWFQgm8/CdgLrcrr5FU583glsjbcjhQQBcTFmfHyMl73sZbztLW/h7JP7/UYsP+cKQAtuuHYtX7z2Kzy2YTNv++sX1umTw3t3wYSBCn3UAlffuvnz6bk6pXi4MhaM1/TGI5+v1PeX639zVqUCASOx5pf3/YoH1u+k+YHHf8X69QMIIt8NoipQNZOrclsSKw6hwWvOB3RpLk9CVL+GS6hRBo14annXGZJNxU0opYjs+W4unXPWaeSPzKG3a9atW8clF1f4+zVrWFgQDQ2J3qMLfPojn2D5qadz5Wf+gwcff4yFC4/wOozWGh07jDiwAEjqQ21nArqi69bh3ecnKnv8+1o55Co5ZmfWxFTDtrn64JsSwrQQxzu4/rpvpjRuCJZZU5bXdEhWI2RLEMfmGA6N5qs33sRzTjiWvv4Cy044hsnvfI91968jlxWUK5ry6CRt7XMQCLaVdtGVa8cEIBH1wNtv7Wr7paoROUFZK0TORBR29a607uI9b/s7enuXgIZjlh3LHf87wH/82xUMbtiELkPv0l6OPup4lIJHHyvy0OPbyXflccdnOMbR7Enn9UR9fYQA93vYm65fjO1l+kHtse/tqSlnj+UHz13294knlT9Y+QfN4+xkZyzsSefr3qu5woHp93Tn9dPcfi8/AwTiSeUnbL7khntDaaw9HUuBHNbcs/5XHL3sKPr6ljM4MMht637GkqUF9tHC2f1HsWrVKrSGyy//FAB7UWhtopbHReUECYl7gReENfmnSD+fH6opbyhRaurogc8DjGjrCyQFghznrlzBC154jnlKwde+vBat9iGEJI4VUkhGR/bb/leB/KPmWisfQ/mJHZ/m/s1rb+VPV7+ZE/vN0l36OK6ZJ/fdfE+nb3+j9Oj9D/rYUyE/CCHI2XoJ6VAnUsoMJO3aGm9Ha1BoyzqCN79xNRe97k0cs+xY8/3WdFy1wcEdXHvFf3Pr929n6/ZHOPnk57DizJXBkqrpnt0jw/XzS007n24fLONupRh8aNDz0rS7urOaklL+8OoQfHJHKYEBe+JizIjeQ/P89kVWR0iWAxMHd5L1SJ3+qPDX6ZWr8cyk8SuiHrGqnbQP6aq0HTyGWBseegy5XCJITpaP5kuOP6qPe0ceRalRvvyVb1N8QnHZv3+ASM5GRrlUu9xfqy94DT1dEdddfy0//vlPTRiHrERnDGu7SPKhJVO7hu3opDUs7Y6m7cBx9lt6JxNp+GzLnLaGa9Ze4w9+MX1paPKjH/2UYnEId+ag72jXLw0srwPmA+W70F0g3l5ERuY0+d88+DB9/QUuvODFnHjUc3jXu9/PE5s2sqA7YrIzgxCCsoYuIJLz0XqWKU/a8htewRyuPl3+YNcDvW++XdaKEaVYWigYCpZL5jDmrOC9l3yct1202rPF+nWDfHDNZSg1hBB5ZB5OPet5AGwu7qRY3EauLWeoX7Oe4E6Jd/zhDy52Uqfmqq3wc1Lbv2/W3YP3bYdK972ENxqsZ8z4KqPImmjiwNdpvu/qIK1RVncN1mfdsAnz1NQ/Tb+nP/+0tj+UFx75lkl/zygvEn4gYZ/U+LaTSpJ38ihm88adTE1pFh2xjPXr17OsZxHfX3srt69bx1+/669481vPZ/XqVcyd182//Otl7Ngek8MEtJRSpo0jMEhE0P7a/EHpdZB8XXkE33dIQ5iXgqFtQ+S7cmwb2sKb3vhyPnrpJWb8K/jhj+5k7a3rKMjFxGovbnd0iGIY+ZfI2fqVmPD3oDtNhdEqRkjJ5668giv7PmwQNpk7ODjRIPnde3PmYXyIhDnfz80DCAQZ9rc2keqYhFrMmpjyfwfrmY3b5Y7/0ppCT8TFf34xK1+60h4wncz/wuoLgwOKa679Mutuvw+AI7qPQe9r4+RTTkpWiezw2hCERqhfmUr68+lEsKSUxCo50u9ANNflUXJCkPG8oS1ypc0JOPbkFyf3O8UcmvbRYtadg0k3XBIMfiWKbBTYGSStNfvHJ9GZDEzVaMaOeBy6JhqovOZSKnPvw/f7nz08LODPX//noPchhOB5p5zGvfes590X/z13DTxgNdlE93D+aGAc4P/t3z/JZR//uEFt7M4J0Sr87siQKRIaunIMEgWwdOnShhGUNQm6ZYRfOZkklUZrRe/xvX5CCkGwlGo1oXydhIBNj2u+/fUfGdrbJUfhlx9J0TVR7A6Sd5q7RTSd0icQ3HLzNygOGhi+0NvDG97wJkRW8ETRWEJxccj7B3jlqgaurc37s9WmyR/s/cY+EiavrHUbbyv5dg5t38i2bTtZvKSbyy+/nLddvNpbpV+6+gdccvEa4lgBeZRSlJTi+OcUOLIXilseRanYD0A/CZII7CQPWsdmqdVfVeoq3HvCXIV7Xzi6KfMVbXwQtUrn098TTzrvy1MqXX5t/oDfT/NpmDfPufGi6/IHq5+nh73W5p/V7ffXpH+p6e8nl8fzVVK+rv+exDwvBT+8/dssjAQrL3yRkRH2QaUU1193NZ//zLUICRe+fDmfvOwTvOoVqyx/lhPZ5PtNJ3SZhh6HOy9q6Fib11oRLcwjBLzsBWezatUrvXIlBHzp+hvNhFhtR2tol+b4odLe3Yhset7xct7PP5mUsRnKSzcByazwitn69Q/ys/WPIWTO+Gi6nfVPIY1nJv14AeHnb2XzbTQ2xpXWZFs7GB8f80ooAZKa8iEDE98K6OvtZc3frWH1q1b5oKGOn7Ut5mfrHuPSS/+Fm9feyohy8z085+glyM5An7AvDu3ZmpbXJPRzfPi0I1nK5MfHyjNSdmvnbj1SMXwwUkGQ9XJLlZVBsCbGJqhojUBCVTDLIU5ZkRxgaDWzQqGHrmhmGrcGtj1hYFya6jXHxGI8FA3UKDnO8tRaQS7D4EODKVIpbaFS2U53FLEpVhSLG4miAhuKg/zTpR9n5JJ38vrV59lOrkWEjJ/R6gtew1FHHsO/fu7fuPfO+2jKu7YmZ/XVwuWhD5bWmoVH9jSklwA2Wqd683ze33BMEM1L4meF1as9hsHBz1rDLbd9h4cefJyehUvNMqPoYEzv8rtd6pGqFMCSQuYaIVlKK+//prVm4L4NrFt3FxcVVoHAnJEG/NcXrkbFCil7bH9Iu+yMP2HdfTiVd4N+umvt8w3eV6lBFeaT9vd05akKUCpmeGQXr37la3nPmndQiAoAFB9SXHXVV/nV3fcCwloqGtGZRXZmef7zTkIruOvOB9g98ghzWczw2B7aZs1GVTOIjEBVdf01B2WlyQkByvjGhHkN6Jr3dU05uqxNfBZl+aWU5LWNxu2e9/wzw7wvf7prTqS+V/t9dZBo4HXlNMg3pNuB6FGd2XszvT697a9SokKOrOWTQ897fiuH9KiiyuZ+mQoiV6U8Okl53wi3fPtOTjt9OX0n9zJw3yDGmI54aLCI+u+v8MRjQ1z60ffTv6KXqPsdNDfP5QtXfQGEMnLmAO1/uvNmfEzf/+N6lIU985gts7zx4jexYqXZBS8krLv1XoqbikYRySVojNaa/Ox2azySyL2U/HMoFzXyU6Tkpa5oqpMtNnyN5mtf/Rqn9q+Z5piimacuMRtChDyYRzTQkm+lIYIlzHE5XV1zvTzEKVd+PkiKVWXFyuXncsk730Pf0b2pcsJv3vLtO7npxh+ya6iCOwTZyEnFy1++KqWECgSxilE7ttcow2llq9Hvh/1qepy29vRxSQ3Haq6D3t5eBtYPBOimOXdIdgoQeUQWyIwR5SM6xRyzi9AFxwITqgFhlgmtpmARWc28uRE1ese0MKdSisqEOVlbTEl7FmEawXLMfEiaaAotAMpV4ic2pTrTwZn9/ceytLCMTcWf+3MWu2WBzXHMhy/9BI8PPsrFF1+EjHIm+rvMBUxq7NHTTjyJG6/8Ird850f827Wfpbi56O+KYF2jVgkw7bZWn92aJmrouOPxrZjw+5H5xXWKsBZXZlZDeovgOB2mEvLevu4XXH/V18wOUaWZGy1iTI96eN9b2V5IJKsP4SCbHgkSmMUOo2jJKEKpIv997TUUCkvo7zfC7M1vPZ/773+Q+wY2UCj0oJQm12LqXJ01bh3OK2RFtuH1YGm69w7+viCzv43ypEaIKbKiykipk2N7X8lLLngBvb0Fw8sxXH3tNfzoO7cb30SEV0CHt+3krJedgJxr2vPcExfw0Y/+A01T4qD1BpiyceEmK2Vasjl/BQ5aRoYcVcre0RjweXd1DtG1V+dAP6EzPh8+7+6779Sm2u/U/j7dc7X3K1rTKqq+HtPlXaqt70zKn659M8nXljcdHWba3vD3sP9df0816bpro/u1/OPuT+hMil4HKq/Vyo3ZHQI5B44++gSrYJnfe6IIrUt8+ctfo1UIXv2qV9HXX+CfPv52Fi/u9rQ6UDpYPx3sOpP+aTQe3HVMl+iSkmNOKHDWOX1+/tiuFJdf8wkft09ZN5Pd8W6k7DSrGWhvZTZyj2iMjBMg7caYW7roCHTFIG9rb1rLMSccw9ve9hrEzETEtElmnbFoviuFWZnQWjO6fZh41y4K8xbVvKX9ebYhcuWVLJ0AWwK49APvY9XKV1k/20RdS+Zf+PyV13LdDV9Hq31obUIzODRRac3iRQZUCH25B+4bYO9UGW2ijjVECH2eQ9APZpAHwW61M/X9hvTuFHRHEQ6ZswsJXl8SQpiDtgN9pHn+3HnGQU1EvvEeAjRYsoeaIZl4XZoOVnPPyKywBxbXVN4S8JA1UClw0LZGIHskg4/F3Hfvb/xBk5YGaA39/Sexbt3PvfKS0QaJkEJy7bU3UyzuZM2a/0uht4eUcjWhg3MB4bwLXsyJz+njf266mm/f/F1iFZsDP9HEyoRkcBZN0s4yO/fu9swXKksCQXlyFETWwPduOdX3lSbeU0qGSaofhBcSbkn0i1fezPVf/woZ/5xgTO2yywky6KcGyNSTykuUiom6CygVI2WBSaVYs+aj/PW7/orXvMkgWG+5aDVCNhNF84jjXUTRPNQOEK1lpMih7JKDEDnUXoWcnU0pedNdERn8LrxGV9/OnF/WQGSQwmzkMH5QUIx3IeU8pIB4RBN1GzquX/8wV17+eQYGBlElTSHqRVUSvmhqb6Ww5FgfkmL1RavqxkLtmDnY74c91Ruy9vvTC5On9JmgPT68xXT1mKZODZ+fybMzaO+hNzCpj513G3/vQPnDUbenSpeDlHn8cwrwDSMTyhoqWgA9LDxiKdddezO/uOthPnnZxzixfz5/efErp/32b42vZ0KjmiSE4I7/HeBzV/wXxfuGkKLHSmHnk5NNKUvTIVONkasGShjYjWEm3yMLXPXZ6xndtYM1l77jwJWdrmla099/KtfccJVB9VolQpgTSIQUCA2/+c0DDd8TQrAoKph5p1UgmhIlA5Jl+xUrzuXit72DvqN7PfjiWXjCrGjFmxVf/tJavrV2HVo1I+U8o5gqjYwESsX09/V6Q1XblQuAuV0LGVMVH3n+aUeqpru2mvkrO6fT88dBk1OsNIhOYXywgnIdD4zoPTTf/+C9ySQfKFIpBIVEw5wpL+h9+8w1EygLhExJHcLz1DVRp3ELtEVw7n34fq9gJWv1gv4VZxJduxYVmxq4erjF4XXrfk62rZUXX3AqF17w4qTBrWllUgCFwjz+7m/+nlNPP52vfflL3HHPL9FaE0U91l+gnFqaimSeSlmjKpooK4LyzDeyczox24uNz5aQOQRQokx5fD+Fnp4Ayk3T2ylX24qaz//Hdfzwx7eZ87SskuxMktpl2pn5ME2XN5WQIo8eqZjfFAgpeXzjr/nMZ65m3kLJyaecRG9fBMBuvZ9Cwfg5yAVG8QEQygaLFRAFW3Zncp1R0qSOTMJZINLE7HJ1UsoqVxoGBopc8pd/jRoxkZqjnsj71Tj0L5upcvKykwCIt2umytCUM0vsArwzfT38bfo/HtE29IbZWq60svXLmnzF3A9kYGI5OwXSKpOelgK0LqOp+G/pEVOngGNMKJDYKZ25pFxLIGmPRfIKBebsNVGtgggPOM2iyaArILRASntGm6qacgGlyujJCqIlC8I8K7Vpt/laBXQWPVlBzjf9r3Yq5Hy7FGPbqjHKcbxT2bJy5ntxGUQGQRUwy/F6rzbPgPn2bJH85pRsVUZnMrZNJqyAlMKXh64ah2SdCFVj75QRUY54u6GHC8NikO8MZlNQIEMtLXRF47Brrco1yn4ZMO0JRK9HAqQUVjbgjS5jINjfFWbz6RwnUxIjFv9N27sZbfhBl5F2XDz/zD6iSLLx8RL5LjfhSkRVEOULPPTg47zt4r/mQx9/Gxe+6MW2/jlvxfv6PtPKlatPMGacuLrqyhv44rVfYbKsLZ9wCPKvEZIVjM9kYvIIk+1Mbl37c8bLmo994j3mUO1MmmhKpc+SDKddpwTEcWxWYiYULjSFUmV7fI5mZNcuVHOHX470xn6ulfGypqkKWN+o8ZJmIqMpFApcdNGfs2rlS70yVNudotUoV5e8830M3DVIeUqQa8t5osvI0KesFb19x3lDK1lWg988MEhxW4zsEodh/j+E/ISCAPFtTPEGd233mpW+GiVcCnSs2fT4YzT/6HvrKY2X6JHSTI6dwgiBzigJyRBYujMdPLl9zcZxrBoiODqlcFCn+T+1a0mXyYu8l0pTWqe2XYapt7CAqFuiVWyYvhPi7VjNX1AaL/P9765jZFhR3lvl9avP87s0XFGx3ZLqxNaKs/tZefYKbv3ZOj752X/mgXsepGvhXO93pa0Q1FqTb52LzBqOizebCcTRdmRou5GZwhx70CGaGdWj5EWOTFsFNTqWgq1dPCat8MrVTd/+Dr+8++eMKO2XQT39DwmpamypGRpnEJ1ZXIR3wX4W9hxNRWved8mH+cClf8v5K89DSpgrZhFvVjy2sWgi41Zb63hHV4zwd5YfYPMBf7UKyqGTqJgA3VpznUq/n5nw32vNCZpmaeKtMZPtJjRBtFh6BPBLX/4Bn/zMZxCZHELkkGK2dyA1FppEK1h+xgtY8cJVaAWf/ZfrmNw/zogy8XkqY5BthypjZEQr2SYT26cyPsHsbBcTs0Zp3d/BruFhU6f2MTK0U2UM0Zb351m5tGt4mGw7ZNtaUxssgFQ5AJ1zp9DsB91Ctq01Vdau4WGqs8YRsoXZ1W52DQ8zr6uLvZVhalO2rdXHCZud7QJgb2WYbFsrI8OKrKiSoZ15cyN27Y4bCCKzO6ezS1IZnyDb1ppqv6NHti3hA3e/KWeMNEdPrccRos3XK2zT3sowWo/T2WXG1uxcF5XRCZpy+3zMIUevyviEf2/e3Mg/577jynfvuOddfwLMzhp6he3Ys3PC3xdiygasbEvV270Hhi8qOoMQbb4e7p6jb2Z/G9VZ42T2t/myK2Mwr8v0xZ7KZgAytKf6BzFJtqmdzJSmrMtkaK+r/8SsUTJTmqVHdfOG1W8kkguIuiM2FosI0eONCDViQhf0LFyKVjH/8MHL2bRxhHe+MwnovH7dIL8OjonqnreEzds20NmxkEmhaNGS30aaM2c2W7dsQkpBf/8ZFHp7vPF5y9fv5IvXfoXNLq4T4vDKw5QPa9rHE9IrFrHaybdu/D5tOeGRLD9px2W/q92lWkC0c948oqjg3UeOKnQzpitoZVecrM4Q+nqF83hbTjCnU7JjJDagQE/Ei16wgte9ZjW9Rxfq6humW75+J9/+9loG7hpEyLyJ7F4VxEFwUyEEPVHEc57bV6erCEA3jTEnkyCHzxSCZepjaK208krlAc1326/+6iAta42q2BjUP/reeppLY8P0LOzxyonRyCx5GyBYM4V/94wHQeByCQw5naPZU0euNDkyiWU5omnLCR68dwPFLTGFRZHpxAllDprG+BoM3lc0a+Qjyiwz2oblhVkvXr9+kGIx5rHBId5xyZ8hZOIsH0nnoJ0wr9KKFWf30/fcL3Lrup9w/Q3XsrW4HdBEMjJzvSZY/8YvK7lBQ0543yilSijw1sj4+H705IRnXjDxmIzGDPET8Il/uZzbb1uHlBG+QwOkqvZ66Jab61drmVu6YP0ZpJhNrDSf+ex/k2vu4LwXLwdgs3qCT37uMuI4pnl/REdznmy2Sk4ISiOKsX2a9mbhlSyHvGRmCfR4BdGWpXVflonmis97Otp8db/l14om32noXBpRSZBGZ93LOfQuWcpln3i/RwH+5+vf4F//9T+QQlAVZhKP451JMDyP9AjUHo2cA78aeIwf/fi73qfDW2ta0yklldT4CZEs92xgCZOUXx63Mbls2AcnxEvDZXJtGcpakRcRDv5z4wKUUYDLGpmXFlFJJgWztqANoiGELxuMUHa7tZwgqZ1MHH85PynHxKqsEDlTXtbyeqUGwQth+EbLvuVxg2rl23L+uwJBVWB3J+GFdnnc0MHR0bRZUa1mDX0s/TKZSt1BrQDl8Sq5poyhQQ0iIYRElRQil4xTtAndUOVBRpSmPF4m35Vr0A4zqVcRSfstjY1zPERRwfrMmHeyIozALbycTf2usXyoUzxUHq+S78on39AKIZvtd5sNsRxSL0Br0//VjKH1shOO4cILXszpy/sobiranbBGFs2Vi9iyeRP52e3IKCIuFvnsv/4Xe3eN8apVr6C3T9Lb28vab36Tq6/9BqJ1ivK+EY5acmIq4GWmKqhm9GG7MtVJpskgaMPlLeSyc8m1VdBoXvDCfvr6+r3x+aWrf8B/fObzKFWhWxZwtpv29DhU5Kp2ZSBwY0gGuo+LJRBkBdxw7c1ImWf16tXIyC2tu4Ct4csQLuPtHBpmeEjRZPWwrTFoXaJc0fSIHtCaznnzgnKEH3ftrR1sG97KeFnT1i15Yf8pnLfqfF7Qv9zXzbsE2YnVyYFbvn0n//ZPnyeOdyLlUsNHIvFB8vOhiuk9odccrRfoC05p27VtJ01OKeUZQK5q+nNEjbBz2w7kMpmiWW2aKjfX9LftZzvnESwTAjSL1jYrbBNhr3xwROqE4kwRrJY5bfb5XONyLHcfHk0U4x+1RyE6JXMygh0jMQP33U1h0QWmQq2JLr7ywhfxsx//1Ag3rJu2ZX4ppNlJqc1xQV+89ibaRZbXrn6lCUqKgRWln2REEIfLKEirV72K/lOXs+5nP2Ht2puJNxbZ+vBe8kfO5uTjnpeaWFxfxvEuxksaMm7tPmfOf4wVURRxynGLiPJ5z/zKOqq7QfyFaz/H9797K0J2EMcx6NCyqkEQDyOS5SPYahPNNspGxDoGDP06I8mWR2I+cfmnKe8b5fWrz+M0eRJr3vMx/vyN/4dcdojNqkhOWjRCG9RitLZ/HeJpl0hDfk1PirXK4z42xVtA77P17jDfEM0IJumLIla/8Y0gYFtR87FL/4X16+8xZ25JacMxCERo8fqlF/iLt74BIeHRbXezbesT5DpaqFTNEtFwaZS2fAdaxVCGcT1KLjsXbZUQMAqQm0yH4mQc5ix/5dqEmZBFjtJwySoTglxbxT+nUZSHjZKZa8t55GFsZDNHdB9DScUw1ZkIuXIFkYPh0ihd+XnosoKcsHWBuKyCZ0HmJUJjvt+UQVkFJpMxdahmkh7JWWVEo9m2cQsLe+ahSppqRqPLwhpbpnz/fft6abhKviuXLJPbetTu1vO7JsHSwxlviZDXZUuftqQdw6VdtFmFWQhQJU2+S1pFxSk6Ao3hwZKKySAo65i8XS7VVc3jG3/ty6FJU1Ijph80IJopqVE7ywjK2u4IRVjl09CrrGFjcZC8lJS1wpLePwsmqGHOKnmOzjm7W1qXzQ65rrypRyYD24YepU10YEUuw1uNkTsOtLXPwbkgVsezZNoqZDNlqnMqPHL/fay74/tc+KIX88IV/Xz1hrVWRgs/x/TMPwKlYrN0FRVAaz71qc+wYfBB1qy5hN7eiDXvfz+LjjmWb3/9a8SxQmtNTxSl5oUqxrgJr4eSZmePYHRkjKg7QlUUqhTzkpeey0c+/FEvr2/5+p1ccfXVxEMKmYuoaEG7mMdutctugDr8yH4dkiWTOjtD3TwfcfnlN7Bl8x7e9rbXUzjeyBmzM9zSpqohIwkn/dldC+iSEnL48YTIGfcUpdG6bGI7zaMuavzYxCjLeo4iLyVveMObWPWmVyAxO/siey6Yq6NTrrSCL157Mz/+7s/ZuFnTM79gx61MuRDM65zLrpGtAByz+GjfBy4JBMU45tEnHgvOeHwGr60SbQ+93r53mGOCmjZKDlUPESw3H4R5t0rVrCfGjeDwkVidI5pGyhZ/LpNysYum/XQ6ucBdT78PllVUnOUwopljl+Pu/NUvWHnBBan3AE7tO4rO7naU2pt4QamwngKqApmL0Frx+Su/woODG7hkzcX09i6A1PJMcmBkEi1YUFgUcfHqt3Dx6rfwywfu54avXI9Siq7Z87xPRTgYo2geXVIyMPBLhGhG5HN0iGYueONqXrpyJUcvKQRwr8ABYSqGK668jptu+CFCSLKIJJimt5ims7QOPe8QT601WhiaRN0ROmOkyohSyHzElkdiPrzm49z/y4186ONvp6/vWP7xn/+Jq6/8bzS70HoUITqoZsrkOueD3guixSv7ztJRVskqj1fJtWU8X6mAP8K84/2y1uRlFpg0fl7RPM5fuZK3XnQRMoJND2re9Z5L2LChaBEnQbGobGBZgbaKr3HkN7t1OqXgmOea88WWLj2Cv/3YW2F0FiPlKTpzTX43oF0lo13kmWzex95dYzaf9Tu+SmqCDGNMNE2xcMFcJibMrq9x255mcuzYOQLA4sXdlNQ2Jpqm6Ghtp7VjNlOjZuCP6QrtIss+yrQJs2tsz3CZKu10yU6PNu2zvk/dCxaye0eJMV0hK6ZotnC5K2dMV+iSnQyrEV/nrBA+P7ZXs3hxN5PN+5gY3cuELtMqcjSTY0xXGNurWTC/07dzx57dtE41+fq4clzZY3Yd2L0H+O+1iwSpdGkfZVo7ZjMxupfhnRO0zxbMntfOxOheAEYnxuhobW/YrqyYYkKXaRNdjOthWkWOCauFtIocos3szFOqxETTFAvmzPU72RxdOubkKI3vZcfmJ2hub6WjtZ02YfqtmRzjehgp84xr7cuOoh6PUldppyeaw/iEYs+wue+er+gm386smKK1Yzaju3Yw0TTFxEgLRx+zgGGlmDWrTGZ/V6pf9s+Jmb1/tudBxwOO58a1ZtasMvHenbT/+Zs4eumxIEB2RtYCTybE3fFuhMyyaMkR7No+ZidfWLb0uQwMDHDZZZfxmte+gQtfu5x3vu01nHrqiay55MMU46KZdEgUTYdgaOO+lfjrT5evvbr7tm4bS4/SlV/kjfXe4yNe/rrzWFgQPpDoP3xoDVpn6F3aSzE28mSstA+Zk4dJHjbywXITpcYhxV7ee/lkdgFG3QWuv/4bbH0i5iMfexeF46VXiBLlSJs5Z8qUs3d4B61CsKcUG+NIm9AaGo0uldB6XwJyBFHjlVL0RPN5y1v+lOc9/3ROO/EkP69HduVDT2iPxAlh/BGvvPJarr3yZoSQ9Mw/wvRHpgLk6OhsQ+vdAGzZvtX3zmkvOC4Nwlme2rTxMQYHN6T1gWcAuRIYsERTRmvN/vH9zDTVIvEe8bNodSxiFox00pxv76KIqlurNddJhGivR55mkOa0mQONfxs+WI7JhQY6BXsqZi311w8NsPPxJ5DLjk0RQ0g49wX9XLfpBqSYb5d1nFARztcUXcactScj1q37Oaq0lUs/8X6zKyKwCFw9QhomUL3mtBNP4rQTP+l9powQFXUMNnfubHp7j+H5Z/Zz/jnnseSYJUTz5tWtg/sQEhpuvOFm/vOKq+nuMZZivK1Ez8IehHDH2EQHsLQO3XJzySgdFdvXTusVSBHR0dlu31N8/RtfZnL/OJ+4/BJev/o8ju09jocHN5CbXX+uYHlvte731llzmNi/50ldXZrYbyz6sYlRCj0n0N9/LGi47TsP8enPfJrtm6zTqF2GcrSLlTI7RO1kIdiPAKJuiWw38WbOXX5WsqmiRnlOWSWN/nZkDH8nWJZT1O3ICw0Lh1CmxrpoIAgaWUfht6exnlLf19RZ5LXfTUKcNL7fsL1iBs/V1Cc8iLvuGTuRHex7KSS5Af3C3w7W7gPSOOiPcPkvbKuL8D2TctL0KNdt4Ehbn41T3SShoXC85Iz+fm6/db1HqIUwEMWu8n6DHGqNUhkQJUAzMHAvwyXF7A5Bf/8p9Pcdy7XXfooHfl005ebGmD1rLnv37/bjMpUf3U9rx6yG49elhuN71EyIixfl2a72kKWF3ucsJZovQcMP7/gR//Chf0RkBduGdiOF5qRjl3D//Tu820EK+T7sPlihAEiDC9J3pHFTWdpzPHf+9OesWTPMpR+9hN6+AmAQFqrKO8G7/pooTTERfrdqkCylFOQy9D3nREZ27YJ581JMI6Xk5OOfw8nLn48kOenEqnBmrplKNhoVB4f458su5771G3x9tdbMi9oZ3W4URb09CZXh2r+kIDmp97SG/DowcC9xHPul/2cUwXIrV1Iyq23WDAdcgmBhx4ZbTpedEi00Iito72ynuTyZrOU7pMpMJhohWrzyoe0y4kwRrD3je2hrtwfdPm0+WAEyppwPkPbP7I7hx7+4g2OWHVunpDyv72S+Ktai9d6EObIm7L2uVBC5Tgu1CxtoVbBx0wiXXLyG1W9/Natf/frEyptGiAm/7m3afsyyI+uecc7vUsL/+/A/krWKmrf0/EwRdK7MoRVcfvkVXHvtzch85CPn5m3MK0gUhFrLKxEqh4ps4a02g+QFQkON2Hgyymr1lq+AG264gRG9m8sv+0f6+o6kUDjS75g5yJzwlJNbhnJlK2V+++G37+Tj//QJ4iFFlI98yBLHq7JTEusRP6iGhs3xOAAvesELkPMl37/1F/zywXUAHLkw4hUrXscIMTdc/032ztpLV/MCWlsFY3tNmI0zV57FiYuPYUSPcMP13wSgJZujtVWwKy6Ra4feE5/PS1aeziOPP8ztP7iHfZq6+EkvPGcFvX0FNgwO8Mt1g+yx/d4mBJXJEnTs59TnnM1Z5/Txywfu56ffucffV6rEvCjP2N6Sr8/d92/gV3fdSUs2R9OUYPacLrbv2IZog5ed/xIKvT3c8uMf8fiDj9A+O88+beJS7aPMrFllXvaaF3HMsmMZHNzEz3+x3iN3AOOtOzj5uOdx3llngchw+7r7eezhB5mslMm25Jlq0kxWyrTPzvPaVa8E4Afrfsbgww+zcMFc9iiNaDPxwjqPmEv/CadT6I247oavUtpsEMFsi0F+RBt0LZaseulK1GbNL+//FY88sMWjWK6+Ldkcf/X2iygODvHdH3yfyUrZ9wWYby074RjOO+ss1N4K6361jkc3PkxX8wIfi0qpEn/ywuWcdXof8U7Ft79zK2N7S2Rb8r6fJitlTj1jOWed3svmbU9w+w/umf6Zc/p8fUIEc9YsU7feE5/Puf0n+r4Kecfx1xtWv5FovuD2e+/m1u/9mGj2fN9frt9PW9HLyb193PG/A/z0tjtpFTm6pOSii1Zx9tlncM01/8MJhVPNMVjSjAfT3hEzIQtASOtjNsTAPffz75/6NGcuP4OLL76IQqHHhrp5mlMDpV6rMj+84w4+/oFPmnwlwwlLj0dpuOvux1m0eAn79T5jSGeeDmS/Vs7KZJ5KzVuGpu1yHnG8BSEkA/cN8qnLr+Cj//j+xEc3Y67hMt/zT+/l+mu+wOyuOZATZsdthyDepYgWR+i9o0Tz5qUQMKfJOyAg3m52TDuZa+abBGkbWD/IpWv+H3G8A62NctbROZfR7eNs2TRs/JG7O9EVcxpG1CnNLmNbzUKvbNBdmh17djE+PkZUiNInijwDSJaZE+rBEjtb1NW/sQ+WA0uUOWFUGKW5PNlFswv46H1qnKcdNQhW4GA3kzSnbY7ZRTitD5Y4jD5YdhlTG2Zy2rjSJQYGBlCrdWAxmNTffwqFJd0MbtgOQiCzEjUSI0RkFc0RkNnAsDeDpFjUXP6xL/Ob23dwznnP50/OXo4/e3la7XM6qqWt2e4oKch3cQNkIt6suOzjl7Nu3XqkDRIrgi21ttSnFbmqd3gOB6e2ypWmXc5jTI1i4mWZwZ2pKtbd+lM+Ii7nPe+/2Mecml65qoE0Uj4JM6N1WG68XfO/P/kpt637XwbWm2OSonxkLEshU/VQI5q50VwbQwzybSbie1YIntd/KgL43Kc+zxPbd1Ee2cnxJ5/MK1b8GWU9xlf+Zy060+L9yqBMuaLZ+Nh2Lr/yUnQMX//GreyMR1LjYtvuJ3jpBUVesuJ0tj48xlVXXIMeySUN0QpEmdZWQW9fgVKxap/JBBaz+da739PBWef0cfePH+Tyf/sMXXMXQBCcsVzRlMfgtEtP4r6BAT7/+WvJVXMQnMemteKEY0+m0NvDuju+z7e/8r/ksj2e3lorqpkSy044hmOWHctN3/weX73xZgTSIykazfejOzjx2udQ6O3hNwMP8unLryQfoL7lSokF3RGn9vXR19fL1Vf+N3E8ZO/mbH2qiKzgmP84ll5R4La193DnXXcG9THfm1doZdULVqF2x3z6k59hS9FsEJFushMaka3y1j+7CKo5br5pHcVND5HLCtBmV2xpj+JVr1jFhS96MVMqw9prv8fgfRs8OuvatbFY5KzT+yhu3cEnP/Epctk8aOFZsaRi3veBHGed08f+Pa189vIrEOTtMpIAFOVKiTfs0px1Th8/Wnc7n/n3axP62TEwvHsHb3qTMnyxbSfX/PcNnjbhMFm2tI8LX7ucG2/8Oj/6yU9oq3QiyAduCYpLxSWcXOjjezf/guu/9EXTDxrmzuumsOhonnf8qTYMgKnD0Oat5GfPZdGSLrZs2ppaRoQcC+fmeXhDkdJIicHBDfT397PqjauIOsUBxN90Az4c142g1SBv3RK8Y7iG/7nhZr547VdQIxUbj1Cg9SzQ0DN/rpVHQIbDIv/q5WutD1YtspW++viEmPn3rvUbWPPey7j0I2soLE14ICSXEMKvhoAmWmSUYB+SIWvlY3DCR618lDYcjQjK1wp+NfgYP113B7evu5NYTQDShwIZZczUU4CmDJWqWZ7sjtAZhXF638eFr/0/Dbt8w+Agd9y2joULj3jmkSun1wjQ1s9xOrDEpQP5YAkbWUAH5TSXJ3UKRZ9eeVG1rH3A5HcRTuuDpdNKwKFoogTlTWi/9C3I8evBu9n5+BOIZceCg0Atn52+fDl33nUleRkRby/ij9sRCbKk3UTrtnDagfC1m3/ELd//GVH0n7xx9as4s/9MFhfmGyQmbTAEBAspXZOvaqhfJUulgYEit976PQbuHeDOu+6jR0auaxNLzl8PjlyJmvuH6oMg/CRov191kZGzHk0F6O6J2D4Us27degYfGuS8C8/j7LNPo7f3yGlaLswuUKwV10i58kpXYy5VcZm7Bh7gjp/cwcDAfTyxaSOI2aCbveVGSjia+pPRjOlRSnvHOKb7SIaGf81SuQC5cC7P7T2KW759Jzu2A7qZTDUPE20IAU1qHrrilm2ak3aUY6pNSd0mdcYox9rCzGja2heYCPQC9o5qyOS8km+aLW2pppyWtgxkcp6dhFUScwEJJnSGtln2eA0SfshUM7Ra5xYX2dusv4kEBg9ouX+43Soh7jlTr1JZQdnEAJja146NNRKMg5g2kUdrw+QV3UTOxWizfZbL5oNxYRyitc6lLE3Hf5N2dyAaQ3dbX4cg7PMTh2AWXYCyRhJeSRVitim3XZIhR67ak8D/FchVM5QnTX0nx0H4fhBWgbLltOXtkmQrmbIwSLh/zux6w7eyyXMovhyJLivacoauudYuc88e7GzaFRtH9YrhC9P+vC2lfjkKoFV3ktmThWzOSj4RPB+QfqoTgUSh+NL1N/LB93+QnsULiVXs5XbPfHO0ypZNyiPsaGykNYfQCPbGFQbUIOvXD/Dd793KCb3H8bzlp3LOWaeldk3bDk3oEo7vYNwHM1NQYWeQJWjJLx94mId+M8A96x5n/Z138nhxt0Gt1KRXZtLyCi8vD68P1nRIVvg9gvuqBtESCCQ/ue1eisVLeMnKF/KqVecTFaJUXKwaQtpJXtchMLXLwA7Jx+m91l4bGHyYX6y7l5/feSfFDbGpp3RyIFlyD+sbzt/x9iJCCqIoohgPcszRiwOlMqHLup/8jHhEWSNcppVT0vT7reSd3hBs1JlJms5NqXZlrTnXkqwJ+zVkEsZN+0w9OQQLmN4Hy1L/adNMrYK0K97FHfffzUXLjk2rNgJetnIF3791Hdtj5U+G19oIDtFpl0uFtMZocMYdkkgapVMruOLya7hCXEPvcQXe/H/ewInPOR7ZIxG6kc9GrdZlr5lGlprZ2fattWu5d+Be7hvY4AdiXkYIMdtYZo6+B7Wsnl4kS+tqA8st6+unlEZoyGUlUd4E9axoxVWfvZ6v/88t9PYu44KXn8fzTz2FhZFIkUe0JkLcM/mERo/bWC+pQH3mbxWDKinW3b6OW7+3jsENxYD+PSRYp6NfrYXpxoFg6aIj2LV9Kz0Le3h86/28++XvZo+Cm278ISp2sLtCtLaBhjkSKyzT9MqlLCSjPJizJiPcG4auJqbR7A4RKDtOiVBkhaSltS3g5wRx8nmgzTq4miNNcv45KZLxXh3NgDAKm1NyhEfytL1aJDqbBZ3DB7C19cnVMHp4qrxbJsmQs8Et8Q7rAiNkXbiHNiGZRbspOpsoeULKoD+gWcxJBjIBguvb5ZRbYb7rqBvUB4wPz8Q4SagPjwgDWjA7Z/qhs8tOfm43qZR2tjLxvYTA1jvn2yVs/arjJWZNOWWo1dNPu/oQ0M+zvaVv1U1CEq1jS38T78nxV9LfOiU9qk2uP0XCH5a/Qt7JNOUQogUUDN43SHHLo7z4pf385H9vM8ium11JfEcN3yrPJ9LGT+zobGe0shu04olNiic23M6t37+dm45bwvKz+3jJeS81Pqw14i50xK6Tl7VIlxHRqJ1m+feOH/ySdbff5Zf5oYeFPUtRqtG8oxO5dbiRqwMiWbXX9PKS2zFuAjUL8l09qFjzxStv4vu33kbULTl9eR8vW/UyegsLQOA3oHk6Cezu9nAcpukWZpWCn97xI+74wS9Zf9d9xLGd77z8rPiwQWY8JCsWphxt+TRQUoFFiwqcfMpJ4fD0fLphw2P4ZUpRs9LyDFydciqr0/Ffg+T6TYfyxhPc8wEECFayzFOvkZm7yVXUKAGNUuM4WNNofjwFzbMG5psOodm2bYz169ez4uw/qTuXqbe3QKHQzeDgIHkZkbXlmu35yW4x77wuSOJd4M5+iv3uy+KGmPe+cw1C5lixop/Vq1cTRcn2eCmliZrcAIYMJ0e3++WXv1zPL26/l2L8BEIIpJjvLRCtQclJ0LMCxKqxpSWmzU9neT25fH1/hkiWnYe08dFStv8EgiiSxMUYISVxrInje1i//h4KywqccfrzeF5/L2f0nZ4swQZIHQizHGzjU6q4jCoZe7o1J7j7V/fys5/dxc1rb00GhZRWUbYElK68tFIVWp6m/wU6I2y7FcuOOokLXvtK7vv1ndz5ywcTCxnB1Ph+r8g7PvWDDtC6Sq6lmjSnEX0xQSjBIFhVgRG8gVCouK3ZNpWdsHBC3NZij914UAnGX8hvypu0sC+wgHVYHgJ3zJBDUDy9yhjl1sUAcPxJ7bi0v9sARGa3YEJv154wplZST1lX7316zzTPWbpoQ79JPZnUpyptfd3zLUm9xpP6uP7UQGXULC3qiaS/ZEpZUakgqWZ7VWQrZuqTa8oEZ+Zpz8ZUA34r17QbjSRcATAMU540ynB532i9HAzkdVquJMaJbmDEmTEx6SeL//3h3bzz3W+jf/k6BgbuIZJ2I5CTT2gbTl6gVAUhsqgR812lhr1R4uiDhoH7NjFw3wau+e+b6evr47zzX8jZ/edQnlCIrKA1J4xRJRIyeUQ+mHG0gsHBIt+79X+5a+BnFAd3eHkoc5FXqoQQzJLNjJX2Bf0aIEl+PHLI8m965CrM1yJXLq9ACHsCgosjaPvF8rNSmjguEm+Puf0n61m6NOJFF57NeS96sUehCMjmaGd1IDNX7FVM7RdMlDXx9pgf/O+Pueee+xgceNhzgQ9MbWk+N+pIllN1JkDcgo9gQgZFUQtKa4pxkQ+tucS7fST10hS3xNwzeK+vnOPVQ5//DyGvbP8dZPXIpXofrPT4C0GjXItIECzDwqpeQw2EyeT+8RkpVxAgWL8FHyxqhQyJDtO1cC4DA/ex6ZFNiYLleEPAWy56C8XidrbHMRVtjzPQ+AfccSHCMqxw8XDQaF0xW5dHdnvBKKOlaKVYd+t61q8boLev18TtyUBWZunujsxSANRmVcMAAIAASURBVDBe1hx33HMoHL2AuQsWsnvHIA/cM8i6n6ynuKHI40NbeN7xJ1iaS5SaxKEGbglT1AzemSBXdXQ/LJZaeA2RrKReIovduaKMxabMFmV/Vpfli+LjMcXHv8vatd+l/8w+Tj/1eSxZZsIhdIo5FLc8yq9//QhKDSNlF/GObYwMK7Td1h7H21BKURous7RnqT07UFtLWxKZoPM4k66eTkm9ndCTgBQtxPEQf/tP76O3V3LpR240PGHL0lrTlEsfLu2QVIccuONYTIPLtIgqWlXSSq9KJsnZHS4oalg/hQAmJxIv8hwtVFLjy5TXKqqgDYKlq3bSNgPSW16TzaaciQmNsOEU0u4B2ixDYhEsykl9nfEkMpT3jYKApuYxb7QJMmhdxawPJ2dpZsVUIl+8Mmbkz37GQMw3QWZr5ISz0F19TLm1RoSi6p4T+6lSNvXJJP1rJtm9CAHjQpPNVgGdxLez3/M+F61OeIL2y42mHzJTpr/2M4YQLi6XBO2OEyrT7Cx5YemHVZ5cf+Zg35y9IEy/+kmAnG9fuVLyynmuucMjW7Y7U/IVWy/DmiGdE+UbDe2zrbzHIHdSwA+//23e+e638c5L/oIPrdmGipU/2cMpah4JlZ2ILExmmtmv9zWQN6bcKCvMMozWrF8/wEODRa6/7ptIaZC9XItgzvxWjxi6cBsnLD2B1vZWOsUc7n/wXn70vfXc+8A9ts0SISK00kQ2mPCkNPUAkoObyzVIFjWT+mFDqp7C+9aId2Mu8REUgXGv/VKeVooN9z3EwPrH+NIXvs2Zy5fz3BNPYv7ceYzoPZR27eCRRzegSmasVSoZlBqioiqUrBI/MqIpa22PUots/zs5JT1/mDhhDkGt+vHqJzuwuzEV0ILWijOXP5+XX7AyJQNdu79/y7eNr1PGlKNU6Zk/i9D1R6PTchqkaX2wvN4h/LU8qUMfrFCI1y7zmO2YLbPaGtg/jdNv1QdL1F6TwS2EObPpB//7Q85Y/ny7bJHUs39FL29cvYrLLrvc/Cyx278DhUToYHkwGVRRdyePbPw1PV1LEZ0SndFoY0JhAn3C+nUDaThc32foUNUm2nTX7cybJ2jeZ2LFVJz0R7Bs6XOJY40gctLZT9Z4ZGF6y6kRoncgej01S63WMqv9fhp5MZNkHjCKhRIqsCgT5dv4/Alu/+56NtxTtD4f+9HMQmuNKsUANmK3iXLu+FTYCeCMvuO4//4NxjKzVI23jyBEFa0zhMuXCfJWTdHHKYVaK+KS4gXnvIgLX76cL335BwzeN+j7SqMR0iFJFvHwk2QawUqkU8aciSZynl/dYK3YeFB79++GaplweQs7XvcFgs7shg37w1CyMlmy5WlEplo3uSitjA8WxgerXNHks6T6S4D3edqT2RG0K+cRobLWqZAaibFT9f3iB4Iwy5JO7nikQ8BYgISZ1bDkgNhEbiT1mchM1skFBD5Sv5sMfH1cPCX7nNc1KuFzVqkDMtWy4c9JFSBY6fGQfEZTzljlSVcQ9uBgwO/wG2G777+UvFXhweSu3YZfXPvIWAQR2LNnry8nhRQGPOGqlSAO7gNWObdysDxVRmhhjR5FWSs+/4Uref+aS7joolX8/fv+CTAxstxZnSZyt1EytRamvX48Bd+3n1WhPEAyEmsyukxxcAiEoDxeStU7k6nQ3RMRdUsqlQwlVSKjsUhaOLZMg/RIBUQWrUcDOtqDm3PuuxnMmX2NJ9vDj1w9ifcDo8oYowJtfZRkVqJHFFpgjZAelJ5Eb4gpbvgmUv7E0zdWyqBiZcyJCq4zNEg5G60nPUAgRGT4XEZ2qQF7QomZ85zcS4MjOujXZD6M451EhYj/7x3/t87Xzr1//wP3WaTIKZe5dD/UjOPfSt6Nn6fJB6spjWDVrikGGjqhZXrw1MgHKyR2WlkJLIsnm7fM4/hIZKhjBoDf3DNIcUvcgFLQ23cCxx5XQOuygVTRtIt5OP8Cw5zSgt6gdAwo1EhMT9dSU4y17oxSJxFCUBovIWWEFBFRdwEpCkgZIURElO+lZ+FSBJLRXQKthTm9XkuziVMbJc1ZqFpb4d4pmSU6jA+CVeampadXbtIaNzW/p5DFJ5MPJvN0uWnLLsWUdseTiY2V9cigDHx4vLJly4tjhYq1QfCsYlmIeonyBXq6epDYpT8FEonslIDgroEB029Z4yMigKg7ayxFmUV45MPC8VTTgwSI7VldAFFeculH/x6Ar954kwkqa9ubdcgIFu1sTRA5N6kYmZTzjtPoKi02rlAa2YWsnax8HC8hQGfSz9k0OV7FOGwLS99EsIqWhR7BAnfcTsJXQkjjg2VTLuvGmYSqa5/wiNGc6gJbD/u+dXVK+5bVjvdQvph2tXS48SuD+4I2kfc+WBm3zKQBS7+kHKsUVluS+oJpv6YuQnhYX8evgtlG2RgnOQjb96OpXzVjynOHRodyyPWD1k1+0s9Uc0k7bX/paob22QapaWtt8+WE9AmRzVE/foRdRgyeT/lg1crtNF+E/JQc9G3yLdZXMExVi+DlpeT2deuIY8Xq1at44QvON/KnYneLVcDtgjRjzSAcQiTGVkdnu2fbcFI2cbWkXY4yCI4Qgp6uHvJdeXoWmqvMR1S0ZsOGIoMPPcSIMqqjlBIpJFFnAbcUaBpYNsiiACF0cNXJ5EeVxLdQorXgkORfyN8N5N9M3ncGmLR0EBa50hVtjEwdHl8HUWcB2SmRWbMcClY+KrOUKIWkW0ZEPb229yXumCwjP00nzZVH0y7mgZBWuTOC2J0O4pFV4ZSxhH8M3SKccQnQGUlesWolZ53TF3BUwmB33Xs3v/nNA1b+JEbUIc//h5j3xnE1PW4OmGr72+tLBCsD5oemtA9WYHE7IeM0bczuoJnqeaEPlivXl1+r8df8/qTyKY0aHEAQfk9KyeCmQbZv3ppYnIkEor//WF720pVE0ZG+3DG1K3hW2OMHtLVgEyYEY52pQNM3z8LSnqWJBTeirZKUDEqzYdH8PbR5tx+AYdwZrUFY+Bsh0BXt6zY3WuTX4ZJ+Cy2j9JWaa50lxZPMp8qj7ntC4M/mc21DVNGU2bXd+Mj4OGv2bDSP0AXCK3lf2j4wQsfR00n2qNsgVYbW2tNfV8yBte6e+45H4Mg0RvZsL2SlWRb667//K5YsEwwOKu695xdWGTfJnW02st0YISGCFdKvPF4NDinOMakzyTgLnncI1sT+PWaHoNbWQtd+tDZ7OuXQ3tfIjTfDt86nKXUWYnA/jcCAblAfIbRHjAyCEtz3rkXVmnKob5duRdt27XPLZEG9ACpqf0054fumv8zuwtDnK0T2DOKUsQd969pyytT8Di3O3zs0QhziaE9sGPd0CZQaK5wTHyyR0IGkv0SmyoQtZ/+e1vp2Wfo175kN2vSr40uznGLqmanmvA/cnj176+gXrhSAUcYMnYQ9KF14wrrl5eGhPSZ2HpqMDtpXLftnP7jmPXRGJgaciXlUMYe7A2okts9pRBaLaClGR3YH/BMoDyOJHPW7Z918474fTOZSRsh8wSvgSms7jpVHXJLxZcapRqPD3+vGdcYgmXbcP2X5d0B5mMxT0+cTQ8ctE3o2QgfKjqcGakQRb6+gRyrefQVbjguFM6ISuisbw9Hdd0r4mBplt9rlIU7HN8rFLVSqbr7VXm6G7VVoFEuXRLz6lat8ExIk1Vy/dcta4ninVeLyaePe88lvP+8EwVPxwUr3q2tuwhe5FmEQLKUt2W1HpAZpoHlP7h9PIRIHSo18sFJXOysfuiYqE9noB6fwk6fbBSGzgiuvvCJdScdUSnHxxas5rm8hWg+BVtYya1Bvz+2JsBLCxtdRttOs8qVG0vVNIYKC1Pv5+XNTk0pKSamoFDO48sP4KQeyrPS0+UO13GqRLF33vdqtuK4Brv3JfekFhXk/sTQJ+NLkA0QiUML8gaPT0t/PoTX85JaxlOcfjTaxZIRxwD53xRm84IXn4CDTtvYFYHfKGTTEFBwVFqM03vm+1tLJtaUjnKd249llRrAIlobZs+bW0NtT0O8EMxHASfGXezDrIEL/Qf+PRwpbOswz+3QNn2cSC9albOpMxioiZ+skciZMgzCGWHpXo+u3dkNTjQ/66ceBpVNWzvL11BUdoBTB2A7kiv14up81VEVTQN/kO8nmQkGZSU/PzCyRTDaYCB0abcIGCBOcVesmi0RaHgmMAajZRRjwV3lKJLsIsxJ0Dhf/xfGrr5gw6JJR3qoB/QVoYelvECzXzenxLRPxVqnYcpM66uAbCMh2tFrkx9EvMu2zIUaEhBP75rNq1cvs0VSKqLvTKkqVYHwm4y0Zy4lR5OStGSu14y+N4HolTwsvE50yFi4XQ5hPI6Fm2Y1AngTLOJZvDX0Pg/w7iPydPu+UQu3nKXdPIDyylNTfKUtZY6i67wn889Iqs67PpQ/lEyoZ1iZNxIQfNzLoT61J7d51sg5PRw1CM2+R5OJ3/DnRUul5zPUDCG792TrufvABZM/8Bkb4M4NcubyL7xUmFzKk7gahDxZernt+C+Suf950giGi016F76QazftJpNAHi+D9xNLUiZA6BE3UtiplmXvdR2ACFVolZeP2Lfzwxz8DSHbF6GTL6Mtfdx7VnEbK2cTbB00humItnfRkrt13Ax+Ip27pOO1w+vsHfP5QLa/Dbrkd5udnXN40SF7CJgGfpN8XWSMSlFL2b0G8PfZ9/f41l5iDSzX+vlKqHqmxyEA9gqX8JOMGKSQ+W6T4GSra7BbbO5qMG7fc4Sxcl4T14UrakwiNahBUNJEZjm/T5aTGuz+5QaX0s6lys22vsvUxz5XHaxGsjFnesr5Vnj4GADO7CL2QDtud1NP5YPnyLJ0zAYLlNjYk/Wy+58qZ1JNkyCXlODhfa3LU7iJM+sEjfhZ52qOMI3YdfwGt+zsCCzbYLWiRlFxTJinP74FIEABh6VelvQYBDPvD8LehfxrBSvg7QfTRJkxDebya8H1AZ5eamsf886FyYwwM08B4p+Itb/0z+k7upTReMr6mmAC8tchriEzUyvf0cyGi1Gh8h+P1ycgDat4/kLzQMyjvWZif6fzAzN6v65dQXirNvO4jzE5GGxctWamJUTrmT154Av0rTklAjmAEKDTf+/H3KBYHLQKGlZ3ah955JpEs5SrsdvFCTSy2GvE5kaaXGZnaIoVeIKOB8qQ2S4TmN+E11GRwpDXvTLXMTNNvywfLTxb+foBkaQNHmmU3iRoa4ns//E4KCQg1zhOf08eKc1ck9BAC/K6qQHjghFAgjA6LJfTH/KEjaU/OksROJLqirSUpzLKHMNa7FC381cXvQEY93PDNtRTjXcYhWjgeId3/LW6Q2rKttEqQT4KDwp3vUnK/agdt1vLd7A5X7wR9QGvrU2VbYB13HRKU4m+bWlPbZNKIwVgy66f42n23nCknu/agZryZ7+b8rj43rKpmeSs1uwNiArSJgxXIqKA+U76ciYpVOtEku5gEVTQJMj4VvK/9QHUuRy2ixewi9OVTwx/2cz4OlhnPjr65FrMLc440AjNBXJLmTswaDeSJ3UXo6SDQ1aQ8C0z6hjs65toytO4zytDkhFsp0HX81ZTbZ+pjESz8fffZpGKZKdsvjiwEBE8lHdQn+F7GLLf+4I5vQVbzwfd/kGhhHqViok7BbrWljr8byvUa+R0Als8u+fEHmHfjZXr5CKMjY2YOFdLEO0MhOwWdkeSk43pZceZKwuISWQLFR4vc/pPbvX4RsCc0Hfr8fzjyrt3JYc/TK1ii1fGv9Ii3A3PM6HPImDTjdcoW6tayseus3sEt0Gydw+dM0m/TByt9n0Qzt1etrV2Xy/HzO3/CXffeHShoSSoU5vGOi9+B1nv9Or4px8GxYTsMQUML4Rm3bP5g8yLdP0/ifTAoq1KxX24IUYDevmN415o3cOXlV7D22u8hZQdzAjg/5EdEgEhRg5Q5Pi3rJA4WYfwq855DXvwuwtH0d5xWEsaLamnL+PepoYM7y248qEfAwFaZMEpNc3DfTcauXL9rb1YQfykY1+gy7TmZIDA15eCfm/IIVjjpJ3Sa8O1qzYp0OSk5YuVKuUG7Avr4OFhh++vGcRrBMvS3913cr4kQwaJBvdL9mVo2z1SD8oJ+DNtT1kw0ZwIEq4ZP3XMT5neHYJGShw0QybJOITWuHOeDValkUu2u61fgoQeLfOR9H+HE/vm89aI3Uh4voyoq6N8ahIp03tNBhOOvZnw8q+TJH06ehvcTJDPsQ9kp/KafeCSmojWveNVKzu0/Ha3T4Kj782vfuCEJNyFI4k6RzM2HNP8fxny65k6Cp5Mbf56OKjC2slaPssTItQiauha2I4S1XG1QQofe1Gm+tvCZpN+eD5YwpdUgGVYKJpr4lH0mA5//4hdSARbD1NdfoH9FnznQVKYRiqR84TXXxKJ9dlkmf1j5+v6ZaV52SoY270ZGkqqwKJYwokVIwf938Tv42brHuOGGG2hqa0ZKE6xPkOYvhyCEu+kcnxIsx4mUC1bZHmeTTP4OeXG7CBMEK0BKA+HnLi1h/CpXIa1ps/VptrvrUkiafcztIkziYCVKgHs+02kmZHdwbDIunCzKMVZWaQs1KAeBRZKqtn1TaE2CxFn6ZYWLg2URrFBeODqHciUX0jdpnyu3xUKKiTKSfM/5YDXN0hbB0v4DQkA1U7ZxvwwiaRAsJ16SfslMmd/3M+YRST9pCdDVTIBgiUTJ8/TTiJwgY9sd8pPrd8dwTjk3CFYoD833/GZB3y1Je5Jy8P57Jv4XFrkLDPJsFY3xh4tmz2fd7ev40tU/4M8veiXLz3y+tdIF3ucrQEJSiK4Q1O7W01755BmSF3/MHzBf0z9OiY5HYoQQdNp5sa+vl5etXIV1i/VjU1ml5fY77+DH373V/C6EcZyXwvNOKK+eaSSrOd/MrLZZiUCdJrnlw2R8GmEihfA+o44Q5UlNU7E4ZDTMToEQWb/rwA+6UONrPfDHw/Tb9cGqKd9LW2xnSuO4JkDMkfzkttu49sZrPCk1yS4OreHiS/7KfEPFGB8JHVhiCXHd888GS+SP+ZpJLbTEDpSvaDItkwj2M2JjyGht1tQ/+KG/BOBDa/6Rrdu3MDvbgYrLZidVWVthkfABgAVMEh8sx+eeYcKlupxZ+g+UJheOpTGCFbSzBqmYtNtg0uNCMNVknttnd9cl4yVBEDIdSZ20NsERjJJm7ueyAj3SYtvlxq3je/teWdcgWEH77Xcz5HBnEU5oE6y0UkPAitbGWVxbBCslLwI6hwgWafngyjF0mUzqEyDeaLwP1tR+4SO54+kc7Nqz/SmYSugWIGrVpoQO5YAPvRJbi2A5RDysd20kd3+ttbCtfN2z1ypBOunWkJ6O/uV0f7vywyC1SbsD27SiEfYoITr2M6x2cd11X+bndzzEB9e8hygyp1g4HzI32zifvGS8JeMxfQ0QvmdaXvzB5xvJR8MIys+3pl+zAiranG5xySUX1x1pFm9W/hiuz3/xC8Qjyp+IEuouKsUfzzxy1SHmseiI8KSX9Djyv3ofLD9sfN69IbPGPzfXImgqFHooj5dpFrNolx3+426ghWuyz3YfLCtDE9PcCmKllIUkQbQL2rrmsu4ntzO4Nfa84U8hF9Dbu4CVK8+lnCnh4XWRFOstr6pIIVz17ftj/tljick6ywydKODKTsRuV9SFr3wxxxz9PK675kYefOjXHLXkRDN4ZI45UiLzsoYv7PdTPlgB0uGhiYyftMEiXkH9XTiWxgiWY0BSPlgmDpYrPxmvAE1T5trmKhogL65eFesobn53k7ajnwk+KjoNfVr3d3h+DxEskRMewWpqHksjT3bgVCmDaDLKk8ih2Rd8x44/POGsD1aafkk/BwhWQL9a+ngEK1BiQ/r416bxwXJxp0xcs6ak3b5eeATL9WeqfBogWDaOWAqBcidz+2ak+10E/Q0WwapYx/+a/gyTyCX9GHS/R7DMwdwJIRLxmfdl7C2P0yXnsT2O+cJ/Xc/8hfP5v29/k/9WKP+8sdBIvrt6aFLj5lkjL/5g88H4COUjWDRfGM6yylVJKZaffwK9fYWUkgEg55v31n7nO9y1/i6iSIbciPNpNptvDn3+P+Q8Aq3LdMpOonnz0nVtkBIfrGBcaWNsOzlkThUSHPucAk2vf93rANiyfas/YsCgNwpqNN1nrw9WehCHlro7ikHYfzYWH6KwuMDPf34HX7/xOqN42TqHVuKaS9/Be9/3Hstt2ltqflItAz5CsKvXM22J/DE/nSWWRrYCCxrNvM65qFJMobAUrRWnnHgCf/2ed/LNtTfy1W/ewglLjyceUpZHYHe81wQWVTrV/5AgWFDzu8uX8ctOMJ0PljC7CAkRrLSy0tgHyw3yROg5H6wJuytRu9HgvgveB6u11Uz+zmhx4xOgOmImZOODFfK7GzyJD9bUvnZfH1cOGATL+WBVdBOC5hRSZprT5NvVmg2NKDyd6nYRBsaW69i6XYRBv6e+58jofbAc/e39hj5YIpEZ4BGsWbRT1g4hc/2K7VdXnlNedZo/6hCsNF+7erkgtcYHy5UT8H9DH6wQ2bR0sQjW5P7xRKtyymcoCzV0NS8gk52N1prbfvIDfvyjH3DBy87nvJe8mNJwCQKEH/Q04zGcTNMI6jMvL/5Q8zX0F+l8wod2/hNQUoqVK8/lfX/13vSKDvix/sjjD3P5v3zSbBhSyrrjmPJVrCwfZAI58swgV97osLJWJAMhrTWG46nWByv1nNWb7G9/suIsmubPnUe+K5ecudYp0VrZSLvKW/4ALbPaplPs6tLsrjmU9T5jabaKaRCGw6OJ1peLFxpOgDtu6OnuId4Z07XsCP7nWzdx1513BPLFlBVvVgC8dvUqzlhxhiViooppwBwRpv0kXY+cPBsskz/QfKBcCZGwrMZGkvbsYNCrLdsfo7C0QLG4kRUrzuSj//hhHn3sIW684TZybXmUnkTmpQ+d0CLm+HP/Ut+1ddETifIm5exggjSIghoxWti41gbxQOPjBWmNLie7CNtz0o91vxFF69T4nzVlyi8Nlyw93P94HywwoQD8QcUuvg3Cx6TapwFt0LDkP0kuK5Ayh4s0EaIVLs4QpH2wynv3W9q7cS7Ruuwjio/ttcqpEMisREhJabyM7JK+vpWKue9CaIT93SzmgMbGsbF089qTQbi0tkiPLpvgvRprKJl+U9qcRTg5DnNa51Dauz+RH5aGLgyEaIUxu5tK+7umnMr4hJ9k8kKitKaj8wjTbikY16MGwdJ4Hyx3pqnsjExJGcHoXnNw+x5lg0iqkL8TuoBpVxLcOOgTnRyjAyAypo88XwjQquwRLCm7KI9XvZuEYWO7HGz5vbVVMDyk6JQRC3uO5h8/9u9sLu7kne9+Gy992VmokiLrJxsr693nGsjD0Ph5VsiLP9i8t30MApOYKchOdyNRvgBWrjyXj37io8gol1KulDLjSlUUH//Mv/nYjcKvDJnvSWlCpuTlM4xcBcp+OVP2ctgLsEBuhml2rss7tjv+FdbYdjwf0rlp524TFdxrdhVtLUKNsxjdwzt3P5aKzH2glNEwd+5s0ghWYLEF10PVRH05BMyQmEhW8KQ1T+ca8u73/y1xRYHzzQB/lpKUgk9f/gn6Tj6ObaVdRvCIRNkq7d1do+nXInTPFkvl9z3fAJnyY0XY+VeBdhHgjUXmBEPUGVHcWERKwZ9e9GZG1E7+38eu8t8yEzNk9rehFbSJrFE9OqXvf2Xr0brPRrjeA1LMZuO2HX7AupHTKc3yeZe0ws6PM4mUs4nyERna/VhywVijzgiZlThby6V2MRchJT1dPV5AJMhRknJNGZQaMfeV9nU3eZg9pwt3LqL7vyrMPaVMMNPZuS7fFhMHTKdro81BvfnZ7b78cPnKHfvRPjsRTGpEoZUi35VHD2t27t5lns8Ktg1tQVW0sXh9OftpZhIExDuGPUJijmFJqiIklCc0xnfKjEtzdJI5g9FFys7aZdj87HZfXwGgyyzoNtHV9yho72xPlGCn0GnTn1rDmN5tfPOEYNfIVrQ2FntXfpFXmF1EdWe0xduL3tBcML/TIHci9IkLCKs1I8MqxRfKKnHaKt1CSnq6F/tnhsu7QGvfVyCQUd4XObZXm6NpLG3Mz7NS/dmMoE10MKJcf0o+d+UV7Nmzl0s/9mFWvvSFjOhdGP/FGG2/p2JVg4zUIFjPGvnxh5u3osmvWLkxZnYLmnlRlWIQ+/jrd/0VH/3ER4m6BfFmo4yHB1UD/OCb32Jg4C5cFPl6ZCzhq9r58qnO/4eaz1VzzJqYqpGqjdOu3bFVRq2RFkTg90apFH5+aZo/d56xtC0c74SGsIR3AksKyYODg+i9M1OwuqOIpUcfYzITiWYYatDuesiaaOjLEGiWttXeggofcFmtNVd97gtG6Pm+d0qTefzyz36Ct170GmK1maxI8IGexXM9s0yPpDwbLJXf93xI/6D/g8lJSml2u0iBEASTsYYcFJZGfPBD7+PsFUdx1XX/za6Rx0x5Mv09BIzrCkpr4u2xmbQ7JVKYExHaO9sRrQbxUHov+a68t+S9cJvQSd30fnvfIFRKTxKXYrQeNxNgWfnQD2pE2TMvFQjB6B5jvBS3PGrPIlNot1xjGdgoMeZT5akqQphYS7JT+ADDY7pCCiDRMK97LgiztDW+fy97RzVaQWV0wm+EkdLGxbH1a8+ZQpQatptmhM0rO6oS2dEusqiSMm2XCRKY7fTSisrIOAvz84xFLZNlVR2sw8o5ZgePkMZ6NmNakc1W0QpyrQJNE1opYhWb+rgQA0qhFKjhmD0Te7zSpJTylveElYdzpCeN+W6nBAGqrBhRexAC9tGCzEuchDA7kQ2fuSXfOVJQth0ihCDqLqCB0niZSbsc7JZzQ/o65C/qNgTas2ev50tRdQqWKXdo+2bQUNZl2kQHIpsoT94YCbvbnmPnjYU4Tn0zjocQOUF5PDko+aZvfourrvtv5AK4ZM3FHLvEOAhHkVn56O3tMRNRQ3noEN5ni/z4w807wEQDQ8MbjdJjwQbjP6WRecHb3vYW3vzW8y2yZUAIrXXguyy44Ztr+fy1V7Nt224/J9fOxx4xazA/PuX5/xDzpGIEhqM8nYZjzeDgg1ZLNOPNGL+mHKWt/LWK5cTYBE0jeg+UsbtbatZiCQAgNDvjEfT+femqHEDfmt/Vhdbu+USDhvT10DXRNPzskQxXwUCDdg+4csQcyVXXXc2nrvwUArsMY5OwmlS0WLLm/e+nv7+fjRsfRUhz4LOKY5zUamgp/BHJeprzHPi+U6CccqSTycMf4mwHy4f/4SNc+NrlDA7EbHxsEFVSdhwoLxyy5iQYZJfZ0i/dTqqKssqDpjQ27D/n0S+lieM4UdKCpPRepHfEtuXnzeTsDKqcsM6mVvjJSJIV0DEnBwK6FuSM0iiN9HJGh7dQpdlFmO/KeWdMA+HvR0hBu3Won9U0Ttn6WoyOjHmkZslRi1m8KI+QJtClUdoUooqJdi9AV7UfCwDxiLNe9/vdlrJLIqRZmtpHGZmXqFLsLUFdVmRmCbrmGl/P1s4mq5aFaJtDbIxyWSpZ2mvt+1NKaZB4DILV2WkUMKNQKkNjYQIlglEK5rTO8VvHQRs6SLuLUCb9JZyQtkqazAsvkjvELBy6nZyFZ+gwrEZAmOVIF8pD236QQpDJVEwcLAFzZNZbxmpEURovGaUwYB8TjNQKOhv6w012c+aYQ6y7uyPG9aiJvO7krZ08JifGk/JE2pjujKRpZwdW0cujy5qehT1euV7YM4977rmTu38xQG/vAt73wUtYUjBIcBRJioNDyQRRO68E8vnZJU/+0PIg7RgQQtj+jf1crVSMEPDev/8b/vRPX5Oat907WhuOuv3OO7jha9eiVMyyE44yHSyzqfk4YIdDnO8PZ97Ua7faGUjlejkN0JTDynHplUZfnl9etYalgPlz5xmP0momIZq08FdoeYQan5QdqY+KxnUxxCxryLUEDqg1SE/t9TBppnW7Idwc67+fvKf3GIFx89qbufVn63ywSSdoHVPJCC79yBpe/caX2uUkw5yyU3ii1llqwe6aZ9pS+f3MHwg5dIM6Gd3OZ0VIg3ogzGT96lUv5YUXHG/Kkc3MPUIiezrMsNEatywc7xg25QwrylpRtcqOs/ikEIgWszzo+Eckw8kPvMr4BAgYVhopZqP0XqvYa4RooVwpUdZlP/iVGvJ8KKyUGlFxcmDv3l1euTK3FW6ij2Pz7qxZZUoqRlTdfYjVToSAHTvtsmHrBDkhknP4rFK3VymUKoOGTLWMc3h1Zz86BXFo+2YA8jLrlVvn5wQaNRx7ITuhzS6iKC+tMgMyJ6ju1yhVAmGXYv14teNRYFA/m/J5A8dnpUB6JUGTwU3oiu3bY4TLoxkaHqIqYFyXAOMLN9FcMcFmO02bM1pTrpR8feNYMbxnG1KaMk1AwUT59sqCPZqo0yKf0t7PS7M7srQn9nJWoykNm6O8RE4wUtrqjefyuKWzFMZHNitTjvAtrW1QLVuLOfZtRWvvg7V9e8zC/LzEuBSG30S2apVR6+Suy8hI2LALsYnNJqrEW2NjlKhSjaw3SuwOe5QUwFnn9PHOd/4lhaURSik6I+H5xL084/H7x/xvTX66ZVxnoERRhCrFlJRRlD962Qd4zZvOx+ru3gjRJAikUorrrr+WgQcHmRfNM2GfoohSKuQTwbz47ECuEiMcsnM663GrGvRIVEWKfnZQWV1SGj3AjmuBYOfuXTTNi2bT29ubWDjWoidEYOzvUghcHJ+6ykyXypP4LnEWDIcLuWqEuAVIHMky33Sas5/4gE9+9p/52X3rjaaPRmntLTatyhSOl1x26Qd4yUvPIFaxcdirBHQT6atH1p5xS+X3PV9jGaf6QaX4wi1HKa3ICsHLL3gZ71rzBg+VR1EHpbGY8shONO4IFIEqKdo6J83gzEJOdhDHRa/MDKkiSpXMLrJWGBk2ikJcij3/axWzbWgLVcaSMcxeI9zKpj5KbWZY7WJfm0XCcuZZpWOMwhKjtFk2DI0bVSqhtKI0PJQoI1qTS1y5qO6fIN5eRAhhlroFPLbpATpmG4VlZGQHu0c2U9EW5rYK5tbtW9i7fzcIKI0Y5TIrRaI4qZ2M61HXICaaptg29Ki5VzL0L2vFfsoIjPN7rt3sSNJoRuIhQx802+ON5lgeDUW1geHdOwziphVKxWwbehRd3WHqA+hymfGxPYyoGI1m2+6HGVIxqlTyvEC1zONDW3xf5Zo0FRWzVymEKDPBKOVxxXB5lz8mSWlFLiuYECMGHZwLOVENTrwwcuOxTQ+AmERr2N+kGd69l3JliIpWXhEbLu3yuznHJkyb47gIQL4rR9UiZjIvjbLVDZlMxU5eRomJR4qM61FarZI+q2mcbdt2JpOX7SutFXO6jWP+LDlBydbDLVtsjB+htEeZ+GjCKMxlKgaRFFDSZql5PDuClJ1g+6qaSc5bEwIef+xhyqOT7Gux/Kk0F752Of/37W/1s0PtQc9eyXrG5cUf817pxi532z4ra4XIwSn9J3HZ5f/CS1aebowpN78GeofA/H7z2q/z0zt+SWtVsEuNGr9Kpci53bvuxWnmxWcayZIiz9FLl9bjVjXokZ4wz2tI+V4h8L6lzu9MytnMnzuP5t7eBfSe0MtIPOiDiilveYkACUgUET+mZ5JySRyaWk0yVOIO7UrD39NIltfxau4LYlVCkkcVFZ/7989y9KcLxv/BhqiNNyuixRKlNDLK8YnLLmXkLy9h/X0PEYnCzOvJH/NPf56AHxK+kJ0CVTFKR6xihBCcc8bZfOgf3m6EjLPMtOb4405gSgl6erqZGGunPKmhGtF7vPEpFB3w+ldewBObNtkx0oYqDQNlTl/ej5TmuytXvQAVazItbcyZ38rIsKIPOKWvD4CFkaC3t4AulxGZPJmWNqqzInrLx3HuOWcB0DV7HqeceQrVcTPqMvvbKE8M05nP0j7foMlzunL0L19OPKSYKmdp72ynPLmQ8fI2ek98PkopljynhzPPPA09mUO0tpFrEZQntnJG/8n8yQuXm8k+P4cXnfNiRC5v2qQ0QkRUsos45oijATj5ecczUqog813EO4bJt3dRnhhmRY/k+c87CQQUjp3NC19wPrkWQXXWOKDp7e0l6u5ksnUvWvew7IRjOKX/JKToQpdLdB+xlJHhmKi7m6OWFkDAWWedxtDCcVrLLWRauqxAeR7dC1voPf5IAJaefITpk0wOIbvQutd+7zjzu+ygf/lyuqOYnBDIfBdaj3uncyFyoBWnPf9M8p2SqXKWtrYMCI2qxhx3xLFGTswWHNvb64QaIgfDJcWyU1ayov/5CAlz50heesF5jJQUIpfH7UAcL2/jmBONj9JzTupl5crzUEN7TfT2/W2UxoZZuiRiWa+hcXtrB/39fZBpAxYimLK8Mcxp55h4bL29vbz0gvNsQFpTztjIGF0L2+maPQ80nHPuuQxvHAdyLI6OZtfwMNVZ4wjZwpmn9wPQd8rxPDi4ga6ctPQbZiIzyezsybigbj2Lj2b5Gf2okQo983uozhqnsKSbprZmFnbPT42fF734fJ54IuaLN1yHYJ6fpJ498uGP+TC/aMkRPLLx1/R05akK2LjxUU455bm892/+it7CkX7uTM2rweT/2c9/huu++GXa8iL5xgKJbtLJ0lk4P9tfBQFfHDY94Kld0XDM4hMOrstktfdblQbKThsRXkcSnP2iP+HEvvlkyqVq9SOXXs7Na9enlrr8MprRitA6Rkq4Ye1VFArzDl4Z4NNXfJaPf+oTLFx2RKpRYWW8JnkIeYc/1t0Pri6l88ITS6nYwPBaUziqwCf/6V84ZtmxHu7zSppNg4M7uPLyz3PrresR1kkjoRdpiK9GmUzgUlLP/zF/uPMJvyUop+mHvv4TuPLKDzs2SPgjUNrVDhBznFIONgYpaIhHzMYQtQfkHHPfjjmEhMCVL/WM4yGHMFt/dW/EuHJCHtI6/a5jYiGTv1VcRsoc8Q6I5oBy9bHLl1hBohTIgE5ag4yScvzqov2+Hf6+virGLxe4ekmRPOeqF9Z9XGuzYzItm1E6ec7RDvAO91q5YHN+uPryFhZMSa7dSpkynGEpQvq476VoXUZGyblFDph6IoYjo+RbUEbIXKo9YfL9RdIPQuTq+tzxhEED0vyayLMaOguIbTnC0issK+QJHZTn+MfRT+3BbLwQ6fq4NjmaSZHwjVKWPppUvytlLHm7Edb0qTAIlvdh0/DPl13HjTfcRHisWK1gfublw+9nPm1kJj+k5x/zu1YxUTQfpXYipODFL3oZf/p/V9FbWOAHq/uG4UHtN/R89vOf4evfusmfNWjAiiGEyAfyNqxfWskC4eWT4f/Dow/MOG+/j4YPXPI3vH71673il4xvq4QBxeIuVq38U0AGOoEInrMIl1a8cvVKPnrpJTQLCd2RtAM1KdytrUbdBXsGkXlm6xNbZqxgdUeLWLbsKLsrx3RKVHtQ7jOswbpgaC6yMjkYeHCQf/vC57jysk8Hmna6bb29C7js8ks58vJr+dbadcRxbAjvy5dooF10MKZG6zohWcutHRSJsE0sDfd7bT60DJ9qngOU/7ufdweUCmEHBXD8iSfw+te9jsHBCrnWKuWJZKYXWYHO7CE3ZWaQyiiM2D6P1R5EtRVdAZGFYkWTaxUUhzUiC3FsftdFe62YXWzlCU1l1Fxd3tzX5Fol1YwmU01+9+VUtKlPJV2ee746ZAVYpgzVHHFcIdcq2GRX6+JY15WTaxXEExnf7um+V1tP87u5xnFyf44UqJKGTBkTSsEgQ5mpfOr9ibLwx8Qkwivjd6qNDAvvC6qLiRYjspVUfdx1z4Dy/RXHI/ZaQ6+i9uUD/neXVMkeg1PT7sFiTbuLI6n2h/3RmH4Vwx/Djt6N6ei+p1y7g/plquY9x1+p/ijWluNmWfO+KmH7o4LIyrr6Jsf1ZMi1Sk9X9z3HN46fXIpjwzcA20fNBgLEBOgp5khJsfgE6CnycyLOOO007hsYpDj4uJGrqUker8Aeuvx6pvPPAvnZaEWHHGYjiEhFCJjXPZddI7vRQtMpAAm6uoMzVvTxxtWrWbHylPREp0PDyZQfVxQ3XvM/XHXd1Walx1oYJvRJPgA9aFg/r9wd1hUsnlLeaI6aKdESKFfp+rv0wK8eoWOeZHSLo4UMED6sPtGC0gIpuxBAs9YwOjFWVwmlY2OZjMTeUVMpxSMPFjnrnL4ZKVg90XycFpEozjqBDWuVrGcgn5y96IS6QAhYv/52PviJS/nrSy6xZwslyuGIUnRHEULA36y5iO4FC/nat75OXNyRUta0htLO3fTMPwIQuB1FslOa8+y0QqSUMhowQ2h5pJnKr2kHlkyjPAfMB8x2wO89c/mDXQ/0vlkbN1JQZAVqu+KhBx7nYx/4tAl7gGqIJNQqvYT0Cp5zPNP4wUb9mkYujGVoLakG2OsB3xdMkxJ+bvxerWU3ff0Odt9J4BBuT/la0Ei4VvFxrTwhpyNwo98P1v76VFufNJkbFDxNfx5avgFBp+n3GfW/6+pArlkJZvnpoMVjEKYD3PcEbJx3qDB2etpW2sXC/DyyUjJiZaEgLbfq5dqB5dXB5NvTnX+65eehyLeGbjHk0JTttcpkptnPP49ueoxCQVLWghEVMz/q5C/e9WZW/sn5Jv5j0P9aG/TW+R0JIRh8dJBrvnQNN3/zZnMe5TM8f/tx/RSvAEqXaQqP4Gg4AGD3xGZ2bbFB2FWC0IWySGmzwWR4aA8aaNZas29swg9SKQQiC0IL+5IdFFKkCj2oMBOCto7ZttPdgY/JoHfC9pldew2RJOGRNmGZ8RvfvIGOzk7ec/F7iGTynogiw4C2E9781vN5zavP5/LLr+CGG25Ga8Wi7uewi91IORfnaO0mUx8/SURBB4ka2Ss8UydCKbwyo+uTg5OffVd8P8mG+YOXIzHrXgI1AkJEOBbWGhPhG50+S8qOA41Olr/C+7gNHzqZa1x/IVJ56a7u/ZprMleJhle/1j/N+9o2xNXLSX2n5Dd63y2Lu3Y2vm+vtn4Hqj+AlC2UmSQjauhkJ3sfcd1es9IEI9aCoL414yBFT5lS1lz/GHbWAd3CvDlTMKPx33Misxp+v7bfwvrU9Och50WaX9L9VZ+v6z+R7g/HP55Pa/nJf2+6ayAXaxGRFD8lk3qYj+RslNprTiwQ7cjOAmpEkdECIaJAp5T19PXlzUQ+PTPXp1t+Hrp8q7lij30REhvVlt3xboTIsmjJEezLjPHgQ79i2dJFvP3ii3j1K1dROF6mdQs/V+WS5T/g1p+t44v/dRUPbfq1n8/DOIHP/JUnn7dnCy47/tgalapeydq3ZypQaqUvRymF7IzQOrbjRZHtMLuGm0CwYPGRlMdLfmnW9IvlHqflKUWnTD52oBTCam4iC5cF/fUZ1nzxQi7I+50yEoTgP6/8Tz515adMtHcR7B4Qpp3OehHSnF/4gUv/liWFiEeLdwPKKJf2qA8L3AURk3XKInL0nzYvnny+Vhg0Eg6HUv7TnXfK+HT5g72v1EhKiRYi4c+50SKcdaaVebHe0sH/nlzD52uUogZ5EMnzykz//urLn+b94PnU+76h2HEEAlmXr30+LKdReXX3D1J/pbHvzyKDmRRS5fn30+VUVCLN/WTSUMkUQd5NOrKGXjXKkM9LKsqQxH1P6ySvnZgLv6OBULmaQf8eMM+B7+O+pxvnQ76s7Q+dKk9Y+gj7XJIXPt/oGk7O9fkUP4n6vDkkXRDHe4ljharYSUcb2aY1oINxU3N9tsunp7t+hyrfQmPRkLOaoq8QAmnDpuzavpWNj2/kLW/5Uy6/8l9401tWI3tk6n33rlIahDstQPGf117Fpf90KXfe9zPPj84IE8/Q/J3ka35/Mvk9Zlnz6N7eRC9INJkULXOtXf6ZRMmyNLNHAzmFYsH8ToSAJinhuUcvI9eWAyGSyMFCGmXDHzJvDlAdT1XgwKkl12qIMK5hKpjkXNW9pVRrSf0285YmQpi62eMnnOIqrJL1H5dfzobBQR/hWZPQwU3YWsPrV53HF6+/nEs/egndkWTb7ocpxoP42ERap44XcMuTXlEzhEnn9aHlNQe+Hmr5T3f+0Oof+Pxg6K50jFKKMbUrpXzVXrVFtoSbDBvdd3kOlE8jBMKX0/g+dd+rva9T5Yua+ghE/fcCJKW2HWKa+jKD+kub95a3nzRlA3qlf29IH0L6kcrXlaeZhl4N+kPU5wnfD8a7mEl5hyGf+p6Yvj+n46fkKjgQH6fpX5vHt3+6vDhA3pUlvW+t+TXqlCzqPiKQZ8KPSyffvJx7lsunp7t+h1K+m6dI0bPsr2DmHaVjZCT4f5f9Le+/9BL6+48l6hap/ibVn+aHXz5wP3/7N+/liis+69GsunnUj8dneD7nyecdI8usTI2PMDk+L43vNWeKuvGmK3YOTxQtFwT5uSeaHdWZarVaHRyIecn5f06+y8SCUFp5yFkrh7iYTurv7+XaGy5n2qTxna7QXHTRRay/Z4BoobQWo22k29ITEsu9/lvMuyprXWZRNJ9RvQ+lSghMlGwnGJTSrFz5Ev7izX/BaSeeZN7TGpo0olXWk0FBPKR44DcP8Z1v/5D1636OQ8VceV4A2kGTSLGEjm4MucnnyV794NMNrodQ7m/rmqq/lwAzr78rQivt3/WTm3R82Jgu5nHRkH6+X0JTstG1huzuh7Bf60xSPxmJ4LOuXUF5Tuja9ibFC18vp/yE/M4B6lN7Xx+k/qTKb9QP6fon7+t0u+raH1rsosH40ElNU/SqKa+mHkn7kudS7wX9Ubss9pSu09an5jrN86KOX2qumgbtdmQJ2lfLVwkDz4x/D5CXwSyttQatKY2XzTFRYb81GL8HlE81/P2My5+nQX4eqnzTiDrlKxk47n14yaqV/NXbL2bJCaYvjHKRyMJYKXtahBkrGwYHWL/+V1xxxWfNRl7LNx2yg316Hxu3D9HT3VOPLPEMzOeHoZ/Xfv3rFOYtSuTDhKqb1y+++B/43k2/oGdhDwaVdWxv4tW5YM9KK6669nOcveIoml035tpynlhuUhEhkpOVlIeHKJV0jbStScHvEsHcttm+Eu5ASS8UqRcCz8TVVXmXGk0sPCk8FAjmOI11625n8N77WPWmN3Dxn78l0HbTBFFKIYWkcLykcPxyTjvjeIqPvZ5vrr2V29etA+Ckk45jx57tgGY/ZWaRbBlHt4CcTOdTs1s6v58y0r9fm6eu/HReHLT8ZzY/DT18/sDvC1pReg+yYH7ICkHFCR+tiKI5aCYQtDLGCLNscDwppKWT8PQKr9Jfpf2OKcd9OMlT1x9hygpJRWt/de95Hw3/vqz5bi4YP+HVyFZXXsOBqVtATCbXmlT7nQPVP+kPV67AnK/orrOSfGp2khhlwrQ3qW/STwAZPYWmCSHyoKsgMiTBjjWCqRS96uknpql/up9q6V9bn+n798B5V4/pyq+7X5NvlFL9T6unj9blJI+lm883vrqZfNr601pDn3Q+K4RxZmc2GuVPApGe38JrYy3iYPLpwPLt6c4/3fKTQ5JvIT33NWsy+6pMak2LrDJZ1pxwwtG86y//mv4VvQHkWG9sRHZlJq4o1v3ox/zyjvV857YfEvVE5ngY6wu4S40igJ7uPEqV/K7BZ8M8nsjBJ5HHHgDfXHNCTWsdgYnj7WQyxq9NZNPGmT+Gy9J2njTnFDcDCNlhH0g0VXP8giG6UTSUWUZ0fWyfO1jKtnYgmkjWNkNLLbRkazXh31JeqRJR1OMtOvN7qOyQ4sZ4JObaa77IrTfdzIc+dimnntznrQBnLTgfK5ei+ZJosaS/v5d1684FzPle7giKlrYMk+NVfxXCbLFN1YOEOZJ8YMhPkx+b0MyaEuxvanw9cPnPrvzB0kzKU6rk6Rreb0SXmdDP9dN01yebnux77vna+jTq399W2kcLzUzW5Wt/b9TeMN8u5jKi99Ap5tR9w/0+pncfFvodLP9Ur0/1e4crjY9VaWvPTJufaTum4y+Xd32rddlPujNpy3TjqrF8Ori8O9z536b8PFiqe140sU/PAiDTZHavTY5XyXSOo0daEJ2THLfoOWZ3IGCO/LL9PmEV61ajECut+PWGQf7jiiu4b+A+v7JSjDciRR6BWWxEa7DKhLQ7DJ/J+bveZ/bJXZVS9PWdXDdnT48gYf0fNe2yg/1qLPW41pqslEzaXYnN7qVooaT4uDIP1SFMWGVKkUvlD54WHtljlDdlypQ99oBX86FnXPM1io6q+90r+wGS5XYYKqWJUXzoI5fy4nNeyNve+nZjAWgCSz2BL0MjLhVnRBca92MtHP3HdBhT4ekrura/ftv537X6N/hdKxASvnT1D9iw4XvIfJ6KjYgO0C6yjOmKP6D6Fa98SbILqnbcPFn6/LH/nt3t+2M6pOTnI3QKoVn7nW9w6w9/wODghpQCJ4VE1yqF8kCI0LMTuWKaPNqAIUf09KSXbGso5v4U1TZk3gBRUuDjW5qijI4QFSSdnYIWewqCQbByNfAYzvch0BQxfxc3FYnjXUTRPGaiY83v6vIwGmivXDld5JnVfJO1a8dEaZ8LS48aTdk9p7XmM1f+BxsffYSTTjyZl73kfI5ZdiwggjXcA0gZAetuvZdHixuYmNC0tgqa7TdmzzFHg4zuKZMVVSo644/3IGjHPjTNf8BSzLW/lh5PNV9L34PlXb88U9eZpJbWNiYnxhtea/nryV6no1/tcweit/vb1adjTo7rrvsyg4OD5OwzZa3JCZlSnoSABwc30Nd3LBM6wxyZrWtj2P5aejSq5zPRfweq30zyT4ZfD3e+ojN0zMml+CjMH2zc/jHNLNXSy+VH9+2no8ucJdp/wun09hXsE7oBEJJY+sVdW9j0yCauu/5aHtu2mWKx6FErhNkF6tZlQp+9ZHo0fzwr5u+DIVVimrwQqFiRa2lL+RzW0UvDYHEHW3bHOPcRczeD2bUpvG9jWWuibuk3BxoFKwuitQ1zHI5BmxI4UoDOIETWozpxPEwUzSyae1a21wQjE34N2KxZymeBBjz91WimDi5PfLY6/n/23j1OrqO88/72aGb66dFlqnWbM7JstXzT2GB7jA2WMQQZMMjmZkMCBrLEIVlumwSHbBYnu8kSsps4by6QbPYNmzcXyO6GSxJiQgBDuIgkgAg3GSdmbGw0Ats6siVNjTSarh6Npt8/6nLqnO6eizTSjLDKH7nm6XNOnaqnnnrqeX71nCrVTTfC2up5fOOb9/ONb97PF3b9M7e+4pXseNGz2wTMCe3cu2/uuY+/eP+Hcjwb05qKqJYJKBh9bT30dheeInm07HxG6ZAvVfML9QiiVaTbil4rfVLvB3BH2uTK68S//PttoClhbcYYSJINpPooFbHngXr0GCJnx9G7dn2ZPbu/mVva0XXtPM3MYz097V/kfKH9levvk32+nTwvNJ+vfC41g8/GPBpPOf0vGCYQuu2G1bKK2149wjtr/8ntkZbhMZ79gg1m/9qXvs5H/+bv+dI3drFWKXQji53L5j+LyrTOi7685Thvd0KyaHvdI1nrN20IRlPbJHYOLk3XA9ikys4IFddBQugzqUjY/qIb7H4WlR7Xc14nBuYKdudlbY0LrxiFeaV+FxxnZUIwOjvLKLM0lwuSlUeovDSFQD5/H8KEngCmkQrQKzBlSNOU3/it3+BDH0543s0v5pYdN3LV0LAzrgw4HC+GIteGpUVQsgFjjjOo/A65mbEbw5xeWfnOzoakPDVzWSxaZXI/Hzre/HJJ8mL9ZBbazE2f1Pt1xpeW96u562MM4j/9VoJJNcasQIliVb891iNTjs4Oi5Rl2KwXt/moMahKEnRVhsCfjvYvcr7Q/mrhdzQXL4huJ88LpWeTz1g+loG+ONtyKfaTpZW7rkQY02lmDZD/04+bf/jcZ/nT/+8jPLD3XwD74dYRZ1x5B0W7ed7PUnFsMmH8+XHFspivMztijrzN/QADSTKnHXPsyGH3YYOx9ozbxDUGP0T5zcp7gn3U5XvhvAsS6pP1MOriwYspRR0nGB/YNY90/fDVqLKyjYk7xwlAJjQRE84wTQea4vXABUMOHj2i7a8lQ19VSNOUj33wY7z5zXfy+3/0h3zxK19yT0pwSnxJPb19zjFRGFaE+7KdfFVES0bnNld0tPG/L4T2z8tZSquM5lRoz8+ToZcyj/nRjo7un4s+6TzmYzILv9rwWyWE7dSN2GMorA7juw9/P2tHZFT5A4Qtwhz9LoLqT8IYsQc4n4n2L1K+0P4yMX+Xu/x3ev+p6q+lppdWv/m5oKoSZo6sQXmrmSjHjqfPffyfOVz/PkmSkCQJT2iNqRO2DMrABQIdlhgjJ5/CeFzq+TszPueg4/pirxtjqHTP/VHJY48/idb7ETw/ythd8215Xh+BYWP/2mBgdXur5/zzB+xWDdpZqt7jcMt49pwcSNNRHh59kO3m6nmjWFK1a532uId85y01cuVN8s5IliaY7kVjTNnTw5WqBl4ZA8lggtYavf9J/vt7fotrLrsG7oLnXX9DJrCO7xNH6tZzd3Ux2liPXpsgJFnneX7lPXmcsGSDZCF01ryzkzZ5mpOlzVlKz5c/s8jDYr6fuPxiXrw/Hv/hahgjgwX90Hq/U3fReNXuWKqw7xnzGB/LqT/NSdA5/p4Efar1n1f5ZM9JUU5PRX8tNT3X+DtVOpJ/aU/jVoYicW9JJ+QEB+oPk6YpXSJIv/3HlMkv9+Hnl1jesgot9Xx9UjFY7fJI16xaHYMn7dP3Rh5mTDeoKm9kNtwVk8vrxrBpcDA81+2LveSSSzPrDG/hZb0lblnP1OHxJw7N27gy09PBu/TlYIw7y0hnywNFY+tM5babcohVfH29Ws+EmQBRQciyrw7tp6p+PxC7LGERLIALapcAsDdN2bv3MZ53fdYV0tKdBuvBK+uJD6hwZJHxfAv9YbKz4HK/x2khdFzO2Ud7T4VIuT91aJe8PDj5ILq/Lf84HfyLS1fR9by8x89rY8BAMpBgGhqDV6LRZENhXEZ0Tj+5naY9LWXBNDyPOsv/Uvdn5/6aX3+28neh9Kn2t2ktjw7PSys9V/8sf/p06zsycELydPZVH5Sadft0eNw+oI3m6MQEew88zNpBhdYpdDlEhwhMiPrR73tlXIH5ZXo/X+bppc9ppWP5i6+732u1GuvXJbMaVwBTXTOWLyIWGZcyfif3EN5gNFWlOG/zlvBcQLD61q0Ia4gKlVNelse2kvUIRpyPkSWrV3He2g2kaYoxBh8wLra2y8YSbo9kwUF90PFB5yx9cJ+xYlDKrs1q44RRWY9iyhhMwyAlkEpvR76JOGPTTSZom8cCb/yY9t3id8J3nkyse3NKODfpFu7L5eYspTMlbpMu0Jny6EzPdr+eo3xP6yAn86Pj5zNPP3iKof9mKS/ufx3dn5MLcxL8y5CI9vVvVz//PNHzMR3/lfcgAWtcubarfoUeN7aUSCkSjcuAWPnjOxz//JiJj/WYU+5b2nOq9FzyVLg/119z0W36M7xPovfl09z0XPI83/FDm+tE8tpGfjvqqw76bdHyxXz/adZ3mra00SZwv7t7nWN5HRscbK8oUZhSBgxkYAcRyEAwSqyXo3N8mD3maann7w65tKeL+kekO7Zd83Lsnps+NmW/aA56KLMHigPq/IvPC3+HGKxxreleZUgSG2Ct+pNQAa3HUf0KnIX2vQe+6xTg3CkpK1YNrEWaghKFUAnroMEyDp27dHTsWWXXrfFjL+eNKxyiZ40yQvcEz0IEU7KDRJSwsndVEOo4rVpTQWuDUgkYr08lZ3FDkXb1ytECxt0n8XXl6Og6zJFL4f4O9KzPK3e/avN8xoe29Z/X8xEfAvudUvTGCnayDuU1FSIqlAkCTQXN+D3KD72Mj5LdntHZddtfKqIp0P66tKVD/X1/+vf5wRu30/EinBUqYmMcnXwQ8U1cQVKUHxPzO+Kvf09UrxwtMW0rnMmb589ctMrTYeQQ2qXHTZADFdoTy0Ul1DsgVkhOyeXq11bemLu986Ila2fL9Vb+rh/IlK+fL1XZlmV0KYzb0KY4FtP4X+P+dPIb7exfbK8U+kNy9Z1lPBb7Nxrf/l/+zElx+l1F/yQbh05f+vdLcRy36KsF6qMF04X+60R30j8nrR9PUt+aolxhv/4TwNTp6j7mVEAWUxSQxTrImiTIj5+3MiQxc16ycdNhZYdivrTzt29nS73aIN72q+QxS2vDlq1bkNX5bari5JHxh0ZGMn3q7Bi/TKj6M0NLKcUPHnsoPB82GpX+45Sm66SpBiMYiS3XJqahw+SlzSSmPhGpxs7JGMOG1es4rDV9Jcsc5cstLg+y1JbwqdG0WM7ZHHmM8bb8mThSt/6cToPSsZ67cauSGnAABZHnjraeutERgJF9naldPTzQFWhXL03eMQrPh3JN+/KKNDoqR9CY1nLj3+d6f8v7/H3R78QOnQQ5s/zREf+F9MCoPcBba+rHT1BprMIfAG2XkUCPx0iJP4czQ1SycZDV0xjHJ8cvU+CHKbTPBP7GdJgzc/Unqr+F6j0ik7jxZ9/pT7r3E5eSBCkLlCE9MO4GfBljTJATYwjLCpABoVp7futZ+s+1T4r9KK39Oc/cuLabukEqKkxq+YNlI36F8aUD/4yrc5KsRmvjdJf12HFjavZ6RHK/oNzJZeCbZOUFOTGRl9vk0X2PIAJKrbaOrCirWzFhmcH4MnSKUonjR4pKLH88EhHO0ixlHnk+NodML7n+M246MpHchucIohTpM9si365sZSPWd75fFFB2bW5YPe8m773791Lpq4R7Q2yPm7YyPeXlbp76Z7500B/t9EkbfTNreZHcLEg/ziZ/xfrF468zbYxd6ajjY4I6zMPTIA33fKUwjy2T+fNkaIryHc/HQhv5NvgtlwBWSYWk7J3qTG9nFJijoMfHg15W/YI2dYSKHa+SMDY5RtWdWrB29fpQUDCwrrrsGi6qbWUFOvdVgd+HxmlhG9i9dx9a5ze665REhM0Xnk9fJfOU/Fbz/vrSr90uVl6wrH1eNx35c6JrjKSWdWkTYdKMoaTCMVOnT6rhmt3WzG9vpii1ATb971neev80k3TTF/JCj7XNi+9rV14ml700pSt7v5mhKTKv97etv5mJmpl/n29fXN/4ujFCWYDElpMkA+zZs4eyUjRxMUBA2U1WW7bVGB/XbOwXphrtym9Tz0L92qWsHzw/ugq5hLPojpk6A277gfHUql6V2EnWG+AAKqmiqDCmx6iqKmk6hj5gHReV+HoYQDN8eY3mCRNikmxmz5Kbk79R/7Xtd9MLMpXr/wXRCGWP4jQMUhbSA5qmM59bPWYd0ZAkEuq5OqlzvG7YmAwypsqsFJlnfaL+Wyhd7Hcv/2aG3v4unjhgGBhIaGIoUeXAvtQ+IQZjUowhGCNJokh1SpJUwYg7hLeHJOkJAfyIQakeNm7s54hMYtChH+NxNnv9pEX+Sn6aMb0ZZNVOnt39ACXTS7m/j30Ppmg9SjJQA+wkZBrWeUwuTEiSCphjlPv7GB/X9LsVEtMwBT3VXr/NRc8/b99vs+nL+ZQz//vbpJw80UF/tqdhkDE9RuKPtdN1i2AVXiurwZRB3ClJbZGpsywP3kBoTzt7gty87H0Dj3htSAZm6S1L/UA/hB4bQ6haI6vhy6ujpAoYqmurlAVqtYSnXbotFJQhWCKUpWy9PtMGZosQmjE9zg8efozh4QvmFh5g68AFTNYNfd7lXCMwFQW6s/SW8OIjVwaPR1GBqaOFrS2cbLztTXfwxjfckekzf8k7ib6fzRx5odyO1xeaOpU/1/vmm3d630LyYoqu+6NXfK5TeOdd7+Sru3e7MIMSglAyoBLFhz/wPsIK4qm0byHtiW/3jr1rx1vueDf3furzJNUkyESiVoOs4I/f90dcMIRDNeCP3vcXfOB9HyUgoCJ8b++/8uwbnsN//E8/y3O2X3Ry8tQpFeu/CLRJbft/8Z1/yEc+9n+oqiQzssiWMTz9uttfy5ve8ppMkapZ6nwa6tuWnqWftYbfe897+MgH7rGeNB4J0WwfHubuP7ibZGNW3u23/jJ7dn8JUdUgICJC/8BKfvs9v8bAJsnpjllTu/Eyn3E5h5waDf/tt/+Yv//EJ0nHU6f3DFprrn/us3nHL7yVS4Y2ZPebgn06H/1yqvRCx+uZpk8y93ot3zcmGBsh1Q3SZcLmmDlEmOU1ny6c7hQT5pHcPFLrlwftCoaEbvDiWOyow48Z9h8YZzAZjPal9M5fHTv/WxytLGUXk21TZGBBtV+Ftwg+tsj/ZI0upRRjOqU+PcF808D557F2UFkoX9lqtTDprM47I3FKBDMGvatXtvDF6DojI/tA+lDSgzENpKzQ45rqmoQjR46yur8n+yIUcB8vRELQKbWbxdvM6tIHZpLO2nX28vNfamGXk02pM124/+TKbxTqPXc6blbQIz1UeoVxvYKyDIJyp6BrTdMtSx04bDgyepQe6cEYbdfXY35Ll/U4O/Gz5fdOs1W+faFd3iNzA3/9usS1uwejj2cxCOYE4/pJRvas4bg5Qo+s4dhRk3loTv4uHLwY6YFujvN4ajiitavhFMIMLdo+NCerRyx/lV6hPpXJU/F6Xj7npm3fHHdnd1nFpNbacyYqKNpvYpohW088Oc6Bx219jhw5yoZNG9CHdahnvr6t4ydf/4XSuDr7nezHMnmVLiefGS+Pu4N567oHkSpKrbY0x62RPGXQhzXmmK3jcXPcxdiU8voSQ6NR4siRo9SndE7OsvEizKd/Yv63y63+yct3jAwATJgTHHTHiGQxPQrTNIwdO8yThw6y5vHVNEuG3orwRJq6cdVp3CxemksfLXWaSz/OVX8vU7afNEkygEra7OtUERuHJb4cZp23zprcy32sH1qQK5drjUTWqFLCZVsudc/nADGX7A9j6eMZiYApBaPNj0ePQA8MJLkyuuPihi67jHs/fR9ZdHzmSvvYkLoxlJrCo6OPzVuIkvV2Y7PRUeP2efJrmL6zl4slvPhIltbGrnmPn2gzuirc/ZvvQY+PYwyUnUU9Pq5dR54AWeHWjJuZJ+9PuWcGQxdlsUs+ni7m9rpB6MUwRTksRxHe2/Y6vXOUL/nJb673ufLa1+8k6o8zdGRlW344G4VKn0If1gBsXDPAtx+6D7AB1GmqM6TRKH7qJ/8z06VjeQBLSq58yfPf5Qvjb759AE3panM/iFRI0zFUNUGbFcDx4J2m9ZSffcs76B9YSWN8kjVrBnniwLib27JYESMwct8od931LoRedP0AqloNy88NY1rq21KPln7O93fn63PnSIk1vWs4MnUEAJ3WWdW/jkf3PYa4TUclClOIlSYi/POXvslD9z/CkSM25kxrTVOgqqpgmvOsR3u5mzu3xm53cyXTpWNBYoI8CPSWhYYzaEpG7MaO4xq/UaWPeUNg/+Mpb7/zTsa1pl/ZpedUHyFR56PN8RwikY7u5Wfv/EX3Pgn9CFDCLsdl42Ih/edNM9Mi7/G48u8rmRlUspm9o9+jXykqTWW/CNUGVVWMfm+UP/if/wv9+CEMR+mRJsdNiR5ptsrfPPXP/PRF8f5O5c+X7vS+hdd3fvT86ueXXE19DFWtcvWPXM5vvvtXrSSG83AJYSrGmMKBzctn/jwpuijX8XxcQOootHelGkBVM+CjZRXJzQKjo/ujC3VQGSJGuM/WJ94Dq8XA6unts4cxV4w9giJ6ow8sLbmXHkh1fjmjQ/LVuGjT+YyMjAR0TKkstmhZWMKnAcnCKVlrS/XmGSMgBsbGGzz4ndQG+OJj3ggent1Arl7g6phTg10FQKSrQx7NmnPSs+Vtys31cldGC2CmItq7vBLdN4/6tzxfKF/ECn2H+21fZP1kzDhCAlgjJOmvuQlPQODggUNB3sNnzaHUDBa2xY+5ZTs/EI6Q4fZRw8Kn9lNReyXwJ68k8rSPgTSmZAOey6DHU5LBIQwGs0+7YO4jblzVALstli0JjNHYkzSOUFZVdAqGEk/q1BkxJlfdrD2RUnbjPzPyC8sMLdfnR9vy7Q7JogRBMTF+wn0dKE5JmmBk5cYbBp0a9n73EJXVK50XKaBB03ThB0KI2WpXn/mIfcc8NkLyyE6QCwxjk3UG126Nxq9C+oX0wDjrks0c0xO2FGM4kNq8ieHA/pSkWrOB+8YgKkHKgh5PrVxoPySicYxE+sHrDe1oXRg/xQb5+yiM7zqd9Qak6QNOcqGBCXrQ9plm9IFRJ4n26LSGk+ejYa+BeDzH7ynIY4s+66TvaNUH+QtZvqAOb/e++dzP3PWL9IFTQO31XZFOjzh9USJt7Offvpp9IBKMK7AIltNr8fJhfvyehbl3CjquJLUidZ7dG8sb2FKr0S5548oYGE0fp6oSd6HS0j3hwyqM3QPL9y8FA+uiCy9AKhLB8AWL0NGqqhjXR+Y0rvw4FRGq6zfYymiDSUzBAlwGlvAiI1fxmrAqC/SeCB0W861EBVVNUGWFbpjwNZdpmFB2nlHRHzklVLBhoknAb5IaIwF52t+vOtyvZim/A8xMcTAUBoHbqiX//tnKp015ZDwK4hTRIgG6DR6Ng4mNsfuYpQfGg7IxBrttQ8lOEsoZH7HOI2c8RxWl0C/FjiHqykC7we425fSDX/n2AVo3rLJ0bQ2baRrjzSeSWuK3Y8rq2xSkVAKaJAOJNSJF3H22bkolDulSrcZ2vOzk6quCXsDRBOVGBJN7j25etDHZflWANmlOwfl6ZMpSEytPjWFwwzprbLkv+UQEnab2C8xQ1iz1kVOhifghOX54Oav2ZcpY9XsUy7AuWceh9JDNtQkiIWKNkNrg+e6DI3eEEAZ9YDzHL2+EZka7AVQ0Cbh6tDPig6efyXN+/MXjjML9eX0k4ntMWKm6OaYn3MdM9jnldEo4oSJXjkTvMxHt9UFMx/pJ2uqL2fVHnKvC+2R++o+ifvXPz+f+Vv2cHYvW2VlvdWYI40GJRUJVWZhqmLB1SbZki0WwKoRtgHLGxzKbTxdO5/Os7bER5O6P5K9cXdn2kOfgcCIYXefI+OH8PExUrtdPbjytXiW5W/NLhMND1sPQ0XxBJkRZhQ2jo/vRKaik0JEd0upKX06ZhgD3pbaAFyVn9ut1A1MrcnOrT+Vy002W2k6uSjJbIbp/hazimD4YJjzryTpjgViZRMoTE/blMmSbMvqCff200ST9dhL23W5y5RTLLygPV6d4KwDVL3avNIFV/Ssx5pDb78sp+4rbX02VZ69/YJgJz+cnDynIn6OVvW4wGD2GqGqWu00O7U78frJyk2IldkR1aJs30sSNLlHC/sf3U+mL4zl8OTrkSim+t/dhLr3iYiYOavSYIRlUjneCuK8FtW4glEN7VqpVHNMTrEvWcWxs2pbeaIStGsL7jEGnKbpuDzlW/cp+8l4BUy/bvIE1HCFMfqG2kdICQ1nBgf2pc9QKSiU/q1Iv1Sk1q6Hd+evzpcHoJkgJdNNV3MpfznpBsmO8vHJzbA5f17lHgs1tRnNtmL0+/v8Lo0UEPWaQikKUQkwmv1qbzFj2MtQwSMW+1/fDsbFpVEU5eTM8vv9h1lbXow0YY7fjWCHdoAlGmVJeTtZzwkw4nyI/HrSbfI1J0XVNUlWA4ZED3+W8gc08fugolVU90LCOnp1sJcim0Tg9bdi85TwOjh+yulsUqwZWcvDAoUw/REbwCTMd9KJSwv7H3RYN+H4xYQ4IfePHs9dX0Vzj0eUwFt19OtUOATyYGTe+Nm2NkVba6ikd9EfmNBtCd9NJz2TPeVnOxu96DumDwVEIzpjXH5GRE/QZJvBH9St0Q+f0YKwPMz2pMGiUKPSB/dRq/WHc5OdkZ6S7Q6FjJGfp58/Fn3+J5UeUPW1FBFGKNE1JkoR1fWtcd+Ttl7ivzPEG33vgYYRBN6+psAdoNhdK0EHDw1fnNGbOwBJs7II2Y5hIUfhK+M4HGNNjpPoJVLIxV7liZb0K6+/fmBtQ2gfbLitL+DQhWRUw9fiz9Cw1HQphXI/FFnG2PALHgvKx93vjJSdMuVyDRGdAChHyQWTJ68yj75cQYOlj5TqXn1lbXpCVSJh/wk7cGqbLNj5FKWWDOMc1BhMmiVnrb6zyEJEsMDZud4FPufq5dwzvuNEus9THkEqV0ZHH7CAbqGXITng+X47gT5jHbsIbKagbn391GIhTpeP0NntCv8b08PYrMPooZl0/tVoNPX6ce3d9kgFVw2iNXf7rDxOPiPDoD/YxuOE8N5n220JLZRCD0XbCvPFHnk9zxWGUUowf6mL/k/sZHU2hJGAkMmL7AypndAORchicK9WqwKfRvaMkg4rXvPZWDqSjTJWOs7psN+Gb6mrQO1MO+dHGBKvLq1p+X2gelz1bapgGZSl3pOdKp1rPTvnRxgRr+tcC8NEPfoqtWy9GEPb/4BCbz99il/9ycuXzFEQFD9rueSUMb7+cct8wjckpGsfgB98fZ6JxjEOpDeQSI4iUg5z4STw4aANit9IZTUmS1YzuH2XHjdutk+eWDC+/+iIq1Skmj9XpW1mhe3Jt6E+AEisxZpLSiT6+df8DiIKDBx5DRLmPlODRfY8VkC7Tos/92Lj5lhtoHIPm8Un0lCHZaPn1rT0PuFjDbMB5JIIwj9hBqFOdTXweUVXCMf2olWuTZsvKfswWV2CkDR3rE5esHsQP/si4IVrZ0eE9vg+lDNqvPLh+WalWccJMhH0OnZoPzq9O08iJ9dYWpONpJrw5Pd/ByMCAVKh3COAXEZJkwB7j1ivBO1lO8+dJ07SffwNSQFB3ECHgl166LfCmU9LHNJQqWfmNbBxnKyV2EtyyrRYMZl+PnIFlgG2Xb+GL6f7MUhOxLnCbwfT4I4cYGtqYq1Cxsp562hVDrFLdTOjprBw6CMtZm+ct6aAk6qY1BsulkltD7hcfuKich6ZalFVA/BzfygIlWhGfOE8GnCfklJY3nGMkS2tNOm4cMqPADX6v0GYr3x9MbYVKE6wkpxyV4Iw2kwkp1gvOVjc6l6+UhB3LdcPW0XvWwcsISiZSXk75vXjnG/n5u96QQw7/yy/8MX/9Nx/NPMTi8yYqp6xQGNKxlLIz/C7dVuMvPvB+RKANwtw5uTGZHjBs+l/r+NP/939TlVrUFhM2j6yutsdeWOPKOGWekqBADNtqNf77b/8nNtUklP17730/H/7QvTRi41nFxqPdeFTKwvFSN8f0QQ65I5rSVLPjxu3c9a53tIzpc2nu5PcO3LXrKwjrqW5YmSFLsTxJXt7tuLDXh4YS7nrnz1HbqoK+fctb3s3u3Y8FvbpCugPyismWKTf3n8ejBx7DlEBJCcR+kn/lcI277noLQ8O1+TcmA1p45y/fzT0fvYeqqlnj3s1bosSFNeiW5UaLENuxsn34Gbzr3b9K0mZHn//yC3/M3//NJyMkNUPCcqsn7roI9ivrhg66TJQg8cAl2wTXsixvhBT1tf9NnHNpMG6rCe9kKsKxKN75jY6R8foLp+dEBCMZyHDMTIR5wNZfbP1d21SikKbQLSuZGD8U2K9yoAXzmm+MwR7n0iYpEQbXnMdI80H0lEF6FWZqqefLxZ532/BJle0HFxLtbi8gTWFo22WzDALLx0NPaGf7izPW8vNFQI6VsHVrkkMkAbqy5QabBjf2o8d0JixGY2hidCOqoDUG9h/4wbzH7IbBtazvW++QiQxSXVaW8CkjV/n2ECxrMKV6K1P8oMTyM0OunHHmnlf9ChHlYnEkKNeGVxAhtqJN7jwq7bW4kK07ix98CsGWKx7PMs6YaVtuZsTsf3yvVTQSw87KFS9O53lPNPM8beB1Onf9Y8/YlZEhoZItlgW+Z0ra1KFedweTG+u0GQ33/+s3OTx2MHsuKPc8kiYIe/fvxRhDbWuNcZ0yfNU23v1b70ap+RtXwTsWOxEnA8Kb3vxT3HzrTRi0/XTe6LBzv0G7srWl3fNKnOdp4EC6l7XKK1PbT3psjDQddWw2URd7I9mV39DW83cGrB5L2bYt4Rfu/AVqtY1+ngr5udQ5mSkNWJm+666387zt1wRe2xsi5CGWZ2I94vqlaaAynXmlAnrsMH7pUJTYMAHjnZlMtg4eOBR+T9P91I1maNsW3v1r7wrGldF1vCGfITZtOtkPVwVvfdMd3PrKW8Mzfqd5IIoTzYwMwni1dd6//3FmZkzb13R1H0PXNWEcx0hSdL8qS+CnHrfjwX7Y4Xa1L9txYVwdlVjnUMoxQh7xP0zGhLpbxMgEvStKUavVnKHmjCmRjBZ3/I/7zWgTdKb/UMn3v3dWTVR/4/Z/3P/4fnRDc3D8MbTRuX0hPeJWRK4yJM6LVyXwr95h0BoDK5UE45Sp1vlqucynJ0/nkT57oZQTp4A8AVsu2ULH5Pj43QdGc/Jo6oVlZD8vGVjT34/Wfp637+jKRrMVuKc9fTgbMF6oBGsJBmTGvv9fvv5N5pvUqvVUelaFiUvFgYoULM+zjKbT9XjNvNlmbxJjtxBwHLHLOi6HbJCmB8adciMsy9nzkLws6A65QcqC/89oq+i01mjdQKc6UwxusBpcoH2k5WMjp5gPbhq0yricv8/pGoeQNXJCivM8lTMQZq1/5BJYBRaX76+L9TCNBBoRZmaO0GiUAnIkyv6riLCputmd4adaPCB/BpgxsHVwKypJ7GHlGF7/7+5gePgC0if1vGU/RnWtcQnJgPCuX/vPbN8+TDo+Qllly8UqODaRXJVtnfwO2pgSo2k2+AVhyhiqKls282PYLg/7Mk3gm1J2d/irhof4b7/261yxfYMzlDN9cC7NnuIvtWq19fzWe3+LWjJoJ84oRiebFBV+vJtsBDuDuo6s6C68oW6PEVJ+3Pt/2XiLUR8fU3j9ddu565d+ieHtNf8Kd0adHy+RFTdLGhpO+KW77qJ2YQ09llKrDbrm5L+yDaU5497nyWA/XStM/jWu3t0re5GSBPn1Kxu+jgYwphRWUvz4VEqhkiSgVLrhvqR1zqh33kcPpAX97Jy/aLyvVOsRVHAGxTmxgF1ux+kbCCeQhEm94fWkRMuTEvigvT7UWbvj+gNs3bTRK15EhCTaR0lH+za11j/TW4H/pj2C1c7kypzhpZ8/F30+9jaU8SOonpMDADWYoFZ1PoPQK7/v7d0bjFpEkFIjo/17nY7dNDiY22QUjEewTChzw+Z1qKpEyz4Fd9YN5PpknQOPpRGcnJWTey6q76bzBqNXWy4sD8t3kSznDu1hthisE57PEZvFWso0xSoAF2vil4+0sf/8BFpWmYeVp+1avvWgPMzukCopsy7ZHH7D2NgDwU7GVkFoMmWZKc+4/CbWq03H0wBSqX5r/K0fWMlKWWWXpZSEQzGN0Wid0mwpr7X+2h3P5JVpQMrIDpANnphEqIuBrq411uCIBhvGenkGY5c3cv1VCZ6tn7DSA6lTdPA/fuc9vOxHrwcgOV8xnxTHGhbGLsmAcMcdr2H4qm3sf+whxnUKxji+WGHwG45azxfGtaHsFHSiatbgjOTHb9YJWYCyl0OPmqjEnmFol5qEX/q1d3DF9g05xXAgTefVvqd60tr2i9YGndZRCv7Dz7yBocsHce4KwSP1copYZ8APmFg+oUggFb+cRW6StRfFIZEKpYQHvvN1tm2rcefPvyUzriC/5NZuxi2mSB8lF8BPvfE11LYmjI7uDePSn40Y19ibfB65PqDHMCem82W7ATB9bArTdOM2t9xvS7K6yOo+Ox+ZcPam0amLf1pt97sTK9emkSG+iV/eIxvPRaTj0R/ssx8QuGrZmEiH1jV1HpkTk+kbjxqbFL8qI5IFO3v9b/WrIY7ZIujA/SArwnKqErtZqHZjTwW9VFghyRkTDZAm3pFqh2BZ8dIR+yUgjMtj/lzc+deDEL6/K1Si+y0Pzlu7Ief4dhoTD42MhOtCdkYlMZ/dmBoeHs4cCVefrmKBSbLW7rejJPfOzFKzJVTXVqgbEzz5XGXb0QhXXXlFdoCr6/nlZPmesuXcgaZO5xisFR7pinSPwX7FVTIcMxMY04gC3O3EeeWl24LRUfLPi2lLCyfsENOjmauDdl8lOqUlBlMywWi74IIBBLdZpxhETFZ+0+3/VK5TwqD6m2ypKTdgdVByj+57jEP6UVKd2veMjwIGlQhJokI5s9W/X4n1CoSwLOAnLh8I6pHCoAy98VeKtL8XR4GKNB2fC0or7G+VKXlrbBp+/b/912BcFZ2J2VL21WPLLIrWmh07r+Ytb30Lw8+4EpEmIkJDG9b3n2cVRgOs0WRROhH7la/RMH7YhDEkCpqlCmWxRpXBTkoqUdlioSE7+HrSQtnvuOs/MDx8aa5eqdYMJElY/jqXOie/hYZSEnbQftmPXs/P/Myb2VJTdty4A7Ihj5R6MfLxW5OmgfSUya0qVKoFhEeRQ0qwAfKirLNz4dbN3PYTz2f7jiG3JFg07iUytmZpWDSOfJv+/ZveyJZa4iZn7a09AgIfAgwy/d9XyT78KCLg3St7rfEYIV7eeAl5GcYm96PUCVRiYzoRK9cbkjKm+QQNo1H9zsjA6qoLLhggOxA8Lt/kxvfghnU2Vg7rzNgzPA2J6qXmYmpEQCXi+nk1osCGTRpqiT3o13aOCcZMcGrLrn9cGUoB5TGSRFBJNbumBHGxc6KE2uWJQ0CtrsvzJaORZuSVW93WtjtFqB+ftLaY05NLPV8uHh3ZG874iZEsieTdP/+sZ12XG2fZn9mgOJCmTJpGhKyClPvDe3N6IFFcEO+p5eSru1A6mOM2MDodDY2wlqHOjUpjLET6yN5RkvOHaSmnTdqy5aLQQB1boEST3FlId0TiiOh2MViAmWzY+xz7wtpxkBW3fGBM+Oz6Z3/udbzqlhdx2PVFlwMtpNlk0pToqsBMHfpEMFPw5ONP8id/8ad8+pO7QsC4MX5LiGx/H4xBj6Xc+CPP5x2/8FbOr21g0hi6uoSZGUOfNDHHG/YrlCnjJgOACqOjo7z3ve9j1xd2U+tPrCIJDTFhaW/bVTV+6ZfuZHh4CGPqWXmu/p729Z80hkPpUf7izz/Mxz/92RB4Km65Jd7kzcqlDv1QocxUV3SQsRtwXX3dtv1S6LeI/748xPCzP/e2YFx5ZWV3SW4n77E1Fw9YIV8Rv5wDO3ZeDbyd33vP7/PQg6P0q4RH9z2CShJ0Oo79aqzBSrUKMYJ2fdW/NlMiWoNxR8LYWBE7kfq9iCD+LN5QXVvhF//T2/iRG54ZFBBNDSWxnn/YBbrYnnOpmHJL2Vjd+LIfvR4qx/iVX/h1kNX4wGgrXyqaJAxi7CzQJ2Ur/+4oDgB9JOJ/M5NTbXysj51s03QEpRQ/+3Nv4/WvexHglwRNy2Tgk8zarf69Ntfa8Po3vog1a1bzu7/z+1b/Gw1GbHvC+CM3yfU2VyOVVe59fqZrRkOhTrbFQkGvit1UNdlU5d//3L/jVbe8CANWJ60wSI/ClKxhZI5qZLViUhv6lDCpDR/8kw/zv//6b8nrZ1qQLIMhUT386n9/O8++4bLI8Kyjxxqoqn3PjFPhfcq+Lz10hD//478kTdOwBY4Jeskae3pck9QSXnv7bbzm9leAq3+fNDGlEuawobZV8Xhqfwvvm4J3/eq72b3rm2F5NJ4fWvSWM5omi+cgRStFYJdT7ZYgy2f+XOz5N9+/sEqtQusnc07uwMb1bbWamTJBrz/8UMrhY8bx35XfGEdV+oNW1+6Dk7KQnbUcCha6i8pTVvolBrekEG3GJt4KwG4yeCBNOfxEe8OhnWIe2npRYIC0TG5nc96uPZHirRukpz2CpfrLjAZlmSldD+mKiPvyxBopyeUJr3rlixAFm6CFx6rNO5KNG3jho8/j05/chY+dSAZqpAfSsDu4GdcgkFQTnr5tiz2cVYGKoR8gW4Iq9K3UALsJrW5o1vefx6P7DiNSdnu6pEyeeILLhp7H9h1DTkRKbTZ6y8eqKYS1iXC0cTiTKa9tHKqTyVu82aNC1zW9MxFI66o8WT9uByVi98E5MOYmI3BCjt3Lqs6dd/48t99uJ6wcMhnvkpwfQXPQ+d/scothx86rUepd3HXXXXxnZJShoSH2jY4idqM57PeiYaUJUVZRq4CUQqWnaT+WcL8Zh3iIQymtbKYA/Mydd/D6N74oX61S1qbMeDwV42p5GWdFQ2ixUit6b/OXveSFrF6xjl9517s4ThZTE68wiPufpSv5AgDp7bOyrBtAg81b1nJw/BBJv0L7ZXkMq1U/P3vnf+DVt99UrN3Jtoq4/3y8pHc0fvd3fh9tDtKvhHGdOjmzY2/syUNccvEFfHfvv9qipvJyIHGcijh01r8t6E+FQaPrmm21Gjc+/0eQxJaics6Ky53z4OuplJBcOIgxfu89r6eJchuztffRx+jfpnj2NZfhPm52qRKd61fgo1Ik5yuuvnKIT390l/uaGtYlF3MoPYS4pc365Bj9/QnP23k9YTNwA+K+ajP91hHyXwPH5wi+5KU3sWe33SW/dZ4hN1/4631SLlTVclaJwowfC/vo+c2Fl8f8ubi5V5KeXwf1BCIVe3KHslvtnHf+hYFDmco09utKy3EOHz3I9ITJZLtO2E7H810pRapHqW0ZRpuDKFmf43vLEqFarRi+eptb74/g1BYL0o6If/vXPbl1+AyObh3YZSUkLrjPYKhTX1aW8EnTxTzrY8uPCpjjbWKwBMxxcohJWD51udY6fK0j0WQKGWIxH1155MhRJo89YYXHKyOpcvDRNBI0u8S3bnP/wrYfsKqEstufxxjcJoQWefF7a61dt5HeMHkUvP6WJbeMjpdXfIOMKYFpZN5m4Hf2dLNZZuLoillrrceNU3a2T5X0UBZ47MB3eeXrXs2OF+zIeURtqnfKyW5FAcPba/y7N7yRilrFgXQvW2pJjk8nzDRx7ERXPp6SUv/xCGHOlHC8vQdY4+qn33L74jUgrobTGZ2RvKVLp8O4mivt2Hk1P/Vzr2dsfL9dCpIedJqi+oX9Tz4WITeOS8V4JVtx66iofibGj1mk2TlElq91fuKO1/LqW2+K0JdTTVn/xWUaAze98Hp+9Md/jGbjKA2j6VeSk7Pq6nUcHD9EpauCMV3MnJDZX0O0fGMbHFYAkmpCtV9ZdGDe9bZpzZrVbv8vyb3H3mUC/6o9XTTGJzObEmPR3A6lG0wYS+vWD4StUIwxdtNY1R/el2yqUq0KItlUGzcl6HJMKN0/XJ+eyCODEYLZNvYIOuyDZcf+dLnLnUnowylkecyfJ41ctV7P6T+Ky+MWcarVaqyurmnbH5Zb9odvfePBsHxvjAknj8R8t0u83Vx88eUkyXqKJbUYWKLsl4RKJMT4tMYYZTKbpgdy3pjMMguJCM951rOxB+WWQ+OWfg33FGgiDyK0J1qzFWwMVgcES3rIr/EG/tryNm+5KLwHQB/WPJ5aNKszitI+lVb02pgqYzANgzZjbL4oabnviG4sqFy3YhXqr8R6XCJ252kvtHrM0FcJGqWtUMe/5MufRI9pSxqDUv1IfzkyvqLcDa5SqcHK1Z0Uc3FU2YGT6idpGMNPveGnedNPvj4Es4vEz5iWx081eYP2Va97ET/zM29ltVI8ODriDqw20XiRXB6eF2iO90TLM/b39QMrqR8/wfr+dTy+/2FevHMnP/2W23OKZ1Hb4fp+fkjeYiczR+6oMxxbdvsrX81P/sQdGGOoc9zGwY1rtm4+L6dXgJavCM3UJGNPHgqTIe5e/+EHGF75ulfz47ffnos3OfUUOT/RTvlgZfVHf+wlvPnNbwVg3BxExNbLB4z7IkRmmGJizteEecC1yTsE2mhG943aY/gKIhuMpRZZzgyUeFLM+JO9Jz2QYmgga9eSia1ASTk5MS3VlSjW7MiRoxg9FrbQoWRCuAfAuNY8MroXoycKpeSlUwIql42dyupS+FsEKBWXBf2FbH5uF4Ply+9uzEAlm6/8vLOs5tMF0LShA4e9se7ly4dHGBga2kZtc23OEfDY975PvPwYl5stNwpCN9ddf0WbsWda98EC2LC+isF+zdXiYQVEy9Y93b8ffVQXim3nwdqqbL7wfHuPbrjofhbdsj2jtIMTc8uF0aA3hhyCVeR2PXsg8JeIv48eeCx80emhyk2JzHu+inVjVSkq9AQlo5yit0fkGJTqQZSwbmN1foVnHYtIxe4A7eqq3f5Nh9JD4baZmSNM1oMllrU3rm9AQPLll6VJUlUheNQYHb6sK8qnN06bzTLHjnYyJDL1ZpyF2BQwdcNLX3ILd/3SL5Gcr6K6SL5CpyF5qPpnfuZV3HbrbZRLTRrR16IRs1v5BvT6372Rjt1xe3DDOh7d9wgvedHLefudb8m1/ocrZUovpotI70Idk1OulcBd73orb3vLW9m792E898NXrET6og2CVVm9MnvG7yOorVxs3/5sfu7n/gOismB5mxavh9shf8mA8I477+Dlr3gxSlbhN7X1x3kFI6Ju6KX95/C9M10OYcpWSgJi4/Rqv1IMDCSojbQMu1Zk27/X0scnm9SL/HXoqnFGlv36UmEmrVNpdBbyYpfJO491AxyfmsQ0S9apUYIxjaw92MOt1yUDiGrlgRRyX7+A5tezfs+QE503RgvzczsEy4+K6XJX/rmonGUzn54CkgVA9GGTd7aJ7j98+BBb3P5mMd+KPaHTOg1Tch8DFRCz8D5xRnk3aze22YbJIlitAqSUQskGShGyki2TxBacPRH+kb2j+fFs8pWNf75461aEeFfVpbeEF9uSttfJ+BQhWFJgSCVzRUI5gd+Otl+YiPuKLhtAeYXaPsVLfdZ4Oeo+LTdhsHrUIU2fRGvD8anJOcttl8p9vdnatNhtGZQquy0l7LYJ66ubQttjpC+Wh+JvRkPDlNB6zKJvxh7rEwS8wC/PzfkgWFn/9dDQhje/9Y38x198UxYvcaaWlUw2YQC87c47+KX//gthl/e8vFkPeqYQ/jhVWEaOnYAfff0tvPM/v5NNteyMvEWrekHJzUcuT1+SFrqTQXWaQLyO6U1veQ0///M/Zyf2pFV/QCuCJb194IyNgLy4yfym572Qu+/+VR9+FOKP2vPhFDgayUrRlvnlX/p5XnHrK+l3sS3evglqrCJ2H6w2aaprBqkU5JVs/BoMB/anjI8Xni8WN0s/VsI+UvbGWD8YQMrC/sP7wdjjvHLxYUUeFpw5wS0ROpTMfkBUDviWwTCuNc16V2s5HeoskqFjKysq6/c55x/f3k4IFnQ3ZnJhFiyT+XNx5l/H0nJsr9j76tTdfGNYu3YdW8+/IOJ3m04wMJo+yejoKNW11ZaVPO8Ig6EswmpZwbo1Sds+zUZz9hS1WkKypY+R+w5ktWgT22En/f0cPnowV2inSUmAgdVrSZKE0XQvSlWXlSV80jTF68FByNZuO8RgeQQrXmtvhT1dfJBSTNf7+Ofdj3D+xvPYcnmEmHUYVUbbL2G+82+jiCiazmBz9jfB0zQ+NstwRDcY2WMPxAz755l8HokL6ffhgfu/Q++JVbYMgzuYWYebDYakaq2WfQ/YL+DchvQ58RPHF63BHNWo1YrRUU3pRJ89qNndb886jPhkIjF1g21uBCt7PtUptdpWXvual+Pjys+UbRUGB/n33vG6V3Pvhz9nt10wGrv5rAYMRqCrK6qgsQiWL8C3yx/N8eP/7icYGi6D8ROxyb/4VKpeMBL8RD8y8gSYSUTKdhlGVmHMBCt67VjomVrtCujBmBmk2Qul+inRpjSFSFd2vTIdEJSpuo1d8mdaDg0np71bg3z9QJOcr/j5O9/AQ/82yle+9k13wHoc09GKYJmpSepHT2APDveetA1a/pm3/7ST1UxXtFsuOX1tsw7ca++4hfv2jLBnzwPhmk6tsWXqZo5C6hBv9ptDbARVVfT3C1/f/QgX1s5jrRL3VbWzU0yGWZlQXoXDafRewR0UHpXvntHjmsG1Vcr9fezZM4pSZZLaILF+UH65yT+I1W+mAV/9yv0uTCT7Kjkr3zqLpRXC/V//LkpWIqqS6SnTQc8YGE2f4F/v/7ZD2lRY2cjFAOUQaw3MhmBFMVjRMuGymD9PFbmKrmdGsJ+XcStlY4hUUEqxefN5s8ukwA8etufViiS5FYHsa2B737jWPOP6i1CDqhU9IT6LMPZSFAxfPczIfR8jv9N1tCwW1iArPPbdg/CS+Q3KDZs2UqttYTTd615b6OSzLacorBEy4+jZYrAqbh+T7My4aNCEvvLqQDg4foj/eOevI2IYGrqcjQOrmTKGXpFc3ixVKDXrdhf4uo010GOagcGkpT/9RppKetBa82fv/3P+8kMfRMkahq/LzmuqHy9R6WlSP14KX5mN6yOkTxwm/V4avpICwmRgESnF+oF1HDzwCH/2/g/yl+//W4aGawwkCT0r+jh+wiJmZsrQv9odAGwM6YFxxsY0jfFJtJ6yxoE/8LllbTwTY//7vGKwBEROuLLLJIMKrcNHSa5e+rQuK7V6Rn4pQJEMDrLnvgcRqbkLtt39Kt8uEeyu9cHYtNf1eOoONa2Dib8wamuWn1xqavcFousXXccYeM/dv8tXd+8GYLVSHK8bUA3Q5Sz3qVSBZv2k856K2PJd8rT/wEKkGpSyiF16eu3tt3LHW249bf3q3wXRxrQC5ZW2m9Lx1H7dFd1XRLCqK9dSWT0aEMeyuE0+WcOWCyXXhSF8Y9GT1z82+S0JxDlwSbKegU1rkBEipN0hLxVpH7gfGFQKfPJGidWnyiHhq9n3YMpv/+ZvW35UFQNJQrncZPxoI+ihlWt7mDx0BIDvP/Eoxw6f4L49I9apswwO48IvP8aI1oF9mrvu/FWa0sXVV23L6dNGw33B6z7hHzeHODJ+mMf3urMDDSTJ6hCEHowyN6BHHhjhv/+332JgIGFw6wbKXStZXVnL8ROT9Kzoo6v7GN0re5k+Zh2P7+/bx/5U861v/SsXDl6cITYtSJbJ+Oz0xynFYJ2FuZ9w/XwbwmsiowjBrpoZGBrexubzNuf508YpeezRffarwRzf29lBcPEFF5MMFAeepbuLg8c/nCSDLZN+aw56zDC6d2/rpBSEuPBaES6+4CI+9cV7UcZkwMgysowXTnfwBNzgk0IMVsyVyXCQdmY0ZEKCWw5LSA+Mxz+Sao3WX8avBVvmToOZzk3WRtdRatAqq2pCyTi0LBIWbwwZswKD0C+C0ZoxJdzzsU8X+t2/pxuPTqnEGm1KJZnQR8gYGHuQaeRlf2dklC98/ltUukpOzpzU1O1WDy0DAGuo6bBc4JRwzqiNPBrmh2BZGT2BEmF03yhAQNaC0RYbV5nALhrEVTQSbR3sO6dk3MWRGFaq9RwzE9Z4NPl2GQPlcrN1nAJHpo60yN7iGY0m2t7BtUNVEOBoY4J6w1ApC0fdjvb17xsq5SY0GlAxkZFlTio3nEA4HgwpQ0+OtgjeCQ4/9n3WrlsNshqadUZGUh58/NsYc+tpRSpjPhvtZXTSjbvE7usmkh2rUjBGxo4dBuwO4WIA8dsOTAWWx/oHTDCAFqkF4I0ePEKZlS2qgk7rjD4ySnB63NK9Ntoe89Ny/I9NNgaLQvhJHsHyTtuBfTbM4MEHR3MIRi7JNEK3e1blnclwrE+GZElOR4HWU2ijGU81+3VKVcXgguWFqRukokAmEFaFlQVjVtjrrl/xcV5OL2qdYkzKg/sedrqTQjsy4187Hl649ekOeSvMNzna88+WMq8YrEh/LY/58xSRLM8PsrnCxzBrU7f94z7c6q8qkvWbmS3pFL7z0KjdjyzwKZ5fbO+WBRoGLtganVCTM9ZMm32wXGHbt2/n7rvfS79K3IBNcp6xL6O2tcae++5D788GtZ+62iVBuHjbRQz2VzPPbRlYwqeSt/cEIiQr2geriCL2STlwJjYa4pgi3fDLA9lgUcHDU5ETm02qyj2vVJLBzL5nRFqNQvfebD8uTye59/hyg03X5iw/E6TAO46S638jUDLi1rclOJiQbXrq2ykIdodkKbyn4LFH/PKGxJwIVlBOxzHAgFJRuzo/NvsNi58qIiGAuOPyj1gEK3fWmuOj9JURqSNRQN7iIXJZTxXdh95mD/WJ4/z823+e22+/3R4i75bwelnVMTZnoSk2SmRFdyt9rI6srKCPaURW8bG/+ive8ye/Y6+f5m6M+eyOX0Wkz9Y7h8BKqG/+eReDFQ5QNxgzxsaBrXknIBoI+VisU26B+/8sZUqJwcFNPPjgqNUXfiJCQoxVuzRZN/YsQmeQ2faoAlKT6S2rH5KAcEG2gmCTm1wl8oHCMl82WWbzTX4+i/XcoKqFWFKr9ySiDXbHwez+8B7nZIqAoCI9ZY0uhcJIJvcq2qTVc1uF+psCPwp6toCkdEKwfLmNuteX0sZoO9vzeOWIKIylgriNe43RXL7lkhZJbqdT7/vmHn8RgJVqVaZ/xa4wOB+Oyy4f6jh22roWIiCq2xpMvhFh+ccjLRkcLAK6cQS/zeVcwzusgTo0ZblYwidNn0IMlt951wS+thOazEOJB5dHajJpUtHzsZB5us3g7CCkJldebMn7ChXLNxFN4f20eX9Gxw3NX6cD7flbwhh/7E3hvcwDwcoZyTr8vAhhSYuQbEVmzCrX71apZ/2lW2/PBCRDANBITx3TYYfnxUlSyLNUnx5nursHpcjOrnO3GS0nsd/aySTrBCTnK/uV2KoTHHsCVi6qIdIpFfhcEMecZwxtY7AIRkJmTEw1Iuei3XvOcLuaHHO/Oj3m76qbjvtgda/sxTRN4ENA8In4UdR3QV/QRn+onB5t0XdUsFsEtdd3rctPRX3qc9VGX/nyTRv916n+tKGL+tu0PJ9D6kOugU77YNniV3b1Zkb5cpo/Txa5Is8HicZXmJedTGpTR0mFLVs355kisT1jfxsdHXUf6mROozeu4veUlUWwLtpa6zg+utv9CFBL1jM0VGNkz2h01aDK4gIz7csFMNqg00PABcwnbT5vM0lSY3R0lJO3WJdJfooxWH3R/katxlOrkZWDh70Hl/P88kph1udnNbaK5c1WfuxJyUnQtC+vI02O30Au9/eXSg16+4+35XvwdCLIquRx5WWRbEW6ZCIfQBvxLd+e6A8vf1jPum5KiJTblr84qf3kPlU6TqW7n2rfajtZaPibj36GQ0+MAXDMNFgpZaapL+x1xfeYOr1SaZtXVkL9GKxPqvzora+wO2VPrKB6wWpWn1i9iDzolKQD6fon2AqObotgxcisYKjTW5YC15fOuAIosdLVQkJ7rHM5e70sgsUs+iga78GLyjt1xPqJSF+16ItmHrkyJUSaHZChufRpPCmXCve1q78q1DdD7tvrtc7vKzqpRHp0NgTr2MxUOIswLEUu9fx5irlniATGkOm/wCeNUEGphOGrhiMpNgGZzfQn/NsDD1EWoeH7TZt4mrDHVLmwmsuvviiLrwzjOBsf3cVuCB69wJXDw+ze9S36k0ELhxmyWIGCpf6V3fezY+fV8/KjkvWbOW/tBtI0zVmiy8UyXjgt7a/j+nyuGCwIjDR118vRficUBp33WObn6fjrkfFBJSA/8xXi+XhSne+P5cXMo77tyi/Wv7PxiVNezWaZqfGetjKYIVcZ3UThv0JaLmnGrApy5DvSVtsU2gM9K/ocf1SeH0ArgrWYqfOIr0+Ph78PPG74yIc/yld2f521lfWIEg4f+j5dXWtolgylpjAzc2RBNICUmphmyQZU101Ew+SxI5RW9HJBbYBrh7cznNQs9zyJkAAAgABJREFUPx7v4tBBc8aBHxO6zXvOHmk0UOrrgGCRIbQxgnXmql1I0kI3ORb0IP6MRGTOrwgzBCsb14Eu6I94oMfGCgU91KIvWpxip/9y72mnH+ej/+LlPP98KT8/5q4TIVksQP+1qb+b7OP3zIlglciccuJ5ajnNpwtEsqTQDr+Egdd/9r6hoW0uftG2vVO4xbe//QAN7eW4db4Sz1AMG6p2X0/71XxreS1LhPFLnzF8FUgl7IcVJiU3qPwkj8B93/omxryBDnVuGZ5XXnEVX/rm19oiG7QbFMs4P+kYLIoxWM4Yc0ZW4EvwpArvoRMC1R7pyXtysyBPbctrV347BGoe92PmUd4sNPWcUevZF/jhuDmfGCy7J5str4RBlpFxBVDuWum+ZiFCruwgn5mJrIPgYUXyiM6QkRYE6/SnZq81rvy+av1rhbVrNrG2utkhcnDhpmfZgHQ/7suyIBpwETFWHlTV055fCRjDChQrHMpSOrGWvpVrmPKzzBlMmX70/SIZ1ZzsiGBlIYMRgmXi8pY2lVgZxYb6eupZEazpY1MRggUmOvi5qLdipKKFnlOftNPXgF8ubEHSmwV9OTuyhGlESFazjfPaSR/PV18Xkf96ZiQFBMvePyeClU3fncs/K/O4P8ghWdZIajJ02dDssYTuuX2jT+S9dsjLSfQhxqtv3wl03oOui1lSbctWt2eSMwdFwtpkbBk2sV9gpelB5pu2bNmM3aGgnceyPCzj+dKh/uF63rPpeBYhxRgsB6CU7G7AsUXeigQR8a1dTosnladbLf/WwEfmyKVNeZ2Rp6xf2yNb884L9fWDw/6ejZV5xWDRzMmxMae2XLXYqTRjLDITe2TSimBFcb5Rv9qxW5EmpxfBapOi6rk5APBbFAjOh0SPG4wBo22+UNoYyU02Odob0aIAoUfW4M5Qp27c16pmAW1aTL5E+jOQ0IJgzUyeCNctGw1QaRODtbSpccw3z0S5YEznKSYfg9Umj8Y98Xgv0NLm/tY8XhFozqL/aKMvTQc9VGpb7073Mwdd1M+d6h/XtyhH84nB8gK1XObPk0auAh8yRC6PXMUMKDFU25qRxetgjasHDFqP5ear6KFgZGmj6VeKa64cbsNpn5vZDSxVVVx2yTPCGqSQR7hELN1wn2B/6fPfnPeAvP4Z21GDScHzLiBYzIHYLAc6hzQVPBtHzzcGCxyC1SyHZa7McradFg+6UL6/XvSAiD0xrOcTXffPZ+V3QqbyNLHQt/EMjZ/UTIEfhfJC/U27+hffT8bfXH2jcuLyYF4xWEIJH0Nhf19eCFazS6hPNqN2ZnzMt8f/Qe66dIzBOs2pw+TfOAZjh8dCW+y/+O+F0tEkVBgfmaep2bimP1ev5ompWet5+vmT9WdOngsIVlffiug+ZzRGCNZySeWVrv5ILp+TDaUmUNAHOX2X11cZchWRBX3QCcnK9GThegf9avVnm/uK+gs/3uqRHqNlviBXn0gMCuV1RLrI68EIigvPLyQGa1nMn6dA5+VBsoZS0I/GcNHQFi46/8KMHzn9aUL2yN69jOkxq1sQwtf05Uiu3cC7/JLLrdOnTb6cUBGJzyI0+Rtc351/4WpM09j9WvxLypnl6OoPBu6/7xtzDnpvEQ4kCbXalrzFGRCs9ohF0XJdFpZ0CDSPBm3UzuCZdjiLMB+DFSMyEdITeeRFiz1GEudGhOL7Wp/3DtFcCFKrJyZzXC8iW+TeF2R21vd2qm+Bz74+zB2DhVOiwaONylkuqTRjqHSV2vZzvM1BJDY5OcrypUOwVq4aALLJqNJX6VBPc3K0FMqRTE482vfEkX3ggun7lJ2Eprpmznh/m8JfGdLIHDFYXh8AVGg0ls/yoE+58cj8bFfTLGV8KPRjKC/6nZb+tm/O6YdOeq+Dniw+3xHBLzyfIWExIkYLMtZef1LQf1k5LXovzDt5xFOCXGT86IRgQRaDVdSfSzp/niKdmzczMsu1BoTzkxobNm2MBC+ze2IL6Ps/eJBxbazR5I1YIEzT/t665rwLEpB4eVAKUm/iswgLFwVEwYtufnnY+FGPG0QJ6QHN5i3n2QNHTbbB5Ni4bg+9xYMw0grP334D0vTeqGuqFypVZsytkceDNywvLCtL2rS/HrVXmpXQjoj/WQyW60wR3IGV3nNSgW95Tyi7bt+jssHYUt8C0kT+eTo+Pz+62P68p9aGXmD5Zo76ev55PvjlwtlisLwnkveYl9+k1ewSTLPgocUem2+PwPETkwVPHkR5fp95BKs0ZVGjI0eOBsEPSMdJ9387+WuD7AW9oQBBpIoXjGNHx2wM1njPGe/v7H3ZuPEUzcmWg5H7+o+HemfyLZTLrc7a0qXMqPL9rMJ4n+n41PSxKRejJW37M0+rrH+NhMm18/2d9KPqoE9i+Wqnz9s9X9SvtLm/PfLSXp7nU16b+kbtXrl2xezy5wGuNvPUcplPF0oLBeRPIjlQFoG6+IKLUPGeMB5qLGCt//atRxGR8NW2QG5vSBH39WUFXvqyH2H2/Xyl3RJhftiukhVhEkIIOw8fHD9UKEvYN7qPdDSdz1gEYMuWi2x8kjEBocliSBpU4jVuWj2UnJG1hJZ0i0dQvF4BU2oT2yOZxxF75PGkn0euOiBHxetLTQuz04v2Pu/Ru8k1vo/OMVjSLEXGvIn4vzwRrGazHOrrZ7GiI5NH8PIesP39DCNYxRTqMUkRiTp1eSiOh/h9nl91kEzd1Zeov42xh6LHCFacTzGRu3+yftzxK2qPyBJ/Rdia/D5YGaKC65/ZY7Dqkz4G0j/u9X2n8X4W6L+l0rdBXmaRv1KBz8tg/jwVOkOwiPR5Ji8YUGXh6UOXeg5k8hUUqh1Jh1PDd3/wcLguxPpBwuP9SlBKoZK1c46LNtKfH7YbkyRYbsHTj25R/da6K4swOpqSpmOzvzF6dmjrRdRqQ4yNj7nPJ40zOurO4/bIVtFTLXoCS2xJd1jTDvWtZwhWXtrtLt0U2ueVqMvaeD5FJKvD9R922nhEIEYSmR+CFQSrKF9zjpkzmppddj+v4HwQtzduT9yuyBMON/QtSf1LM1X3fpuVnQu9uPJATh5a+tOASAVMhqZUlqi/RaAxOZUhbJH+AFoRrEpPvp5O6/eWl5GgmqbbB8tNbrmYqplZH610lcgheQHRm4e+e6rrPwryj3UeZ0txDFaxvCWbP0+Sdg3I5CabMDMae7TT8LOuJTamMtwqG0f3j3yb0e+l1ijzSKGy71P9gtYNjNE0tCGpbWQ+qWuuG9YqYev5F+b2v3J/2MHUsL/5beMfHn0wf98sqT9RXLTpfCpNh1QZa1zZ5xsdLNXMc/H0crCkZ0O2IEOwclyRzJMmbpdToqEcybczLKNK8foy86zOiOdGxGdvnM6OYBHxMQOGIk9oGaXSTOZxZTrDtbc3Uw6GbB+snGcfoJyZhb76lFNvs4dm11hWQaARI7anLL+zIXZ5eWjSimCtXC1nvL8DghXrDSTohfYIFkFO/Y1TjWUkqOIndW/UR3pwjn2w6jPZV7w5RJlO4z2S76e6/qPAB8CUmrPy25TieXR5z59zzq8FOyBAThE/tNbULttGbf36Thxxz8M3d4+ED3C81Br3AZ/dXN2CPohw3fBzGBqa28ia08ASBVdfs82qgGAZGlS/CtUQysEifPg7e91vc3tYgnDFs57h/rL3V6RCBY/25D11b8HG9VgulvRsyBbQMQarElviOcu74JkUPRWh4/ufWrRjpJDx28wDwXJWWGA/GV+XU2p2ZR6X1R3WHBQRmMomL8HHYLXnV2xcnKnkd3IPFQT8OXwxAtGuvgv23HPyQDSeogqZyfBnRYRjR80Z7++AYJHpCSKksROCVURa/U7uyytFyKl3AufYB6vSVwp8yckDs/S/WU76Z+npeBwEeemQckih52OxvLOMLrYn8Af79d/1w8/EKqB2spj99uDIA1TXVtojZU6mrVxrnv70S+Y1IualdZ+x/VobLCvR2njDeYh6DDVQDZXd9cWv8vioYW77yqqHpFolSZQ9Ld4zQYS6qWOIPFLIWa4x4rPkljRzXJ81BiuywMPzWYf6SbW9JyMFenl5Vqef9giEN6qi+5gDwYo+qMjzf17j5oyllhgsMnnLtaelHZnytT9MzveVi5rCTu6hfpOt9TxleSAnD+IZEvWvVVfZMunyisHK+rMTgpXrX1muMVjOqI2R5HnFYLWR33MxWAtE8k1OXmaTv9zKyjKYP099/s3/HmisofS0q58+p/yOjHyf0dGU4MJGiiGUK1g7RYTeVSvmpTvmZWBdfOFFDA0NBRtQyLwUkbXuE0aLQmmt+cbXvzWPUq16uHrbMElSy8p0VytSCQhD7LlJZFwVPZkls6TPxWAtDW084uSvm8wT5lwMVjyezsVgnYvBOm3pXAzWEtMR355CMVgGb4u0kQtn5G+5bBsXb6nNKcI/ePgx0jS1z2fK1J4cYTTKfS4oIlx9xTO46uor56U75mVgJRdAMtBPMzTiBGOHx8K+WMYYW4kkwdThX//1u9FkUEgFs28gSdiydUuL5VmPTz0nb6mGcgoe7FJb0p2QLeBcDNZp89yI+Bx5zpyLwfJOi73hXAzWuRis05TOxWAtKR0jWE+lGKzYicwjWBkAtHntRhKVhIHj+aRdbJVP3334QeqT0cHfWqPcsVyx7WG04bwLEqQ5O599mpeBZTTc8NwdNHQaPNFqX9WdCeYPzQSdapJqwoMjD3SOD2hj9t2840ZEJOe1lIyfVFSG5JBZ6l6bLgdLmk7Xz8VgnQHaMVLI+G3mgWA5Kyywn4yvyylJuRzqZwyogNTJuRists97hvjxFFWoXQzWGeZJQLAiz5tzMVgR0uj6k1n63ywn/bP0dDwOnqoxWODmQ6WwIJRdTXv5y251TqYU2q+iQHb4zL1fpdJXsUaVK1eP6zCnSDnTL5c9rQbzPPFjbq1rQBRc8fQa4mCyOsf9JavE+sUOENeo0dGUr+9+pLWgDql20VA45RrsCeG+AbFnGluqMeKz1Ja098A6Xj8Xg3WaaI9AeKMquo8fjhgs02gUxkEmbzkEq6UdmfK1P5z5GKzeZs/yj8E6wzwJCNa5GKxzMViLRUvGt6daDFassD3yZIw9T3D48mE2DWxwznRxpGfjZ3Q0ZUyPAfZs1Bjo8UaobmgAktogNz5/rg1GszS3geVqURsaZOOAQoBxrR3ihBXyhrUILalIU83DI/e3L6hNqq1PuObyK+zg7FU2cF6pgDC091RbPZkls6TPxWAtDW084uSvm8wT5ocnBiu0Gy8XbRAsidsVIQnhhjMfgzVVOr78Y7DOME8CghXX/1wMVl5fQm6S66jvnur6j4L8w1MuBssjwcrt2J7JZImnXTXM+ZsucA3Pj5cY+frsP3+Jhnu2KIdhZQSoT46hVJW+BUwS8183MPDs669DG23JzOUAY4Jl7Sv2rW+PzLtcEeHSS7cxUwe6jFOGEaIQWei5vODBLifLuuiZnovBOl2eGxGfI8+ZH7IYrMhjC3JwLgargzzQIg8dY7DOME8CghXrDbJ6nIvBcvJ+LgZr3nSMYD3VYrC0GbN8mAymSAhI37blwsxQ6qDYtYbvPvBdjDbuSBwnxybjsRVtobq2ysUX1XLI+FxpfjFYrjN27rwRkSZKJENW+jNPMRN+2Dea2u0a5hycNhvadhl9FfHup92igdk8U4k89aW1pOl0/VwM1hmgHSO9p+HlhR+yGCxplYdzMVh0kAei8RRV6FwM1mlOEXLqncBzMVinnY7HwVMtBktJ1cpbF0DdniGoDbWBhAsvuzRueFt+TGrDgw/sIz7jMYfwlcVuPuo8tec//7koNf95Yl5a17+sVtvihlFWaTOeGVVgo/NFYP/jKd8bfWx+tQC2bL2I2lDNPg/uzMO8Z1q0ZDPPZnkgVR2vn4vBOk20lztvVEX3cS4GS6JxeS4GC87FYJ2+dC4Gawlpyfj2lIvBckkbjVLW2NJaM7B1C9deNTyn3N4/8m0Xf+URMON45PjbMFS6Sm7/K+hd2Zvxch7aY0FurQhct307xmhEemwDgzEgIHaS82jAP+360rwnrFqScO2Vz8gsUyXhne091VZPZsks6XMxWEtDG+9J+Osm84Q5F4NlzsVgRcjIuRis05bOxWAtMR3x7akWgxXpvZgPN+7YkS3vFcXVZPm/7XkgxJTn5pGyAiOIEkQplFI897prufjCizJezkN7zMPACi4woiq89KW3IiJoc9wu4xU8Ud/YA/tTdu36fBsDy3Qkn/aMKwozXOwJtXqsy8mSng3ZAk5DDFbsyS0TT2oJPbeM38wPwSry+ayIwZKcXEhPOTeMZo/BWhoEqzUGK0PkiuOaQv/ORbeOB9NGHgyIaRuD1dt//AwgWPk32Godj5CevPx1jsEyOWTOAZvLI3WIwQLOxWCdATqnB+eMwYJO42ip58uTobUesx/GGWPHmoEkSbhsy6UdESZvYhgD394z0kZGxW2ebreeMsaiYs+8cRvJBf7Z+WmOeRhYmetkDFzy9IvQY5nyEiV5ONdZlqqasG90lNGR0fblmYz0lb15x43UksROJDMSPPHMUyGyZPPvW0pLGmRWZAs4DTFYy8FzWg60Y6R45EJZzwO7A/qq1SdaJbpSiSYr309QCpHEUQctScq/V0qZfMVyYY5ns6yIj8HyPxDa1Wxp1+mqc77eUyVrHKzomgz1KYuPKSOT9+yHBdFeD/jLpnh/VH65TM7ILMXFnlaeAE0d/rbN6MnpB+cTAHVkRXeuBItgWSMRNGVlyy2X5/P+M5OCY42EQOEwTitC14r242hqvIdKX8UXEvS8LyuPhJ1DrjrR1laSSF5m6Stnf+X4WCzvLKKVqrL/SIqqOrvBwNaBzWy77KI5Vd7oyCgje0ZQVRVpLpPlYt+jlKJuUjYlF4bLQc/MkbrmnkSy6yKwRtYwfM0wkH0aGXtWvrONMxL+7jOfKJTlaxh1ulc2CE+78BK01ugjOptUwuQSezIsG0s61Atpf33OGKzW9vnlroyfrR5HDqlYBp7UUtHReCggGDBZ9E4MmHo947MxlAvl5DrojCc/3ebrbZtbyhrarLdcj4Zhjg9dld4zaCu2vqhLVuJj5DIEi9y4ptBv86db2+sVbVz+4WN5I3Pm2FSOb6ctNU0u9wiW14+GPIJVTDOT07l2N5y+mBqfWeIg96J8+tg68nnd5GIFi6k+Wc+KkxhJjhG+/DzQgmQtM310JmlMKTgXMI8YrBKBv4HPywCJOhkaAUSoKoU5Zn+frBt23LjD7d4e69HW0fL5XbuC05qzX6L5QBuLig8NDXFh7bwFTwldcz+Rv96nhKdfdjnGaLROnacRIQc5pEV44BvfnrW84ni96ZaXICKOmd7Sji336HeWgSUdeVrF675+c8ZgtXgmlk+GrLPbIlmm/fueanT73Mlr8SsmiXMBERpGEFE0kaWxqTpX0MVgSeYxNZUdZ6WNzJzIKitilwitPNr22DIUzXoXpz8GS6J/Wap093N8shl+Lp1Y6/SECkaQrb9kDVkAbeUha6/ECEo9+31VdxWMfebEiQp9K9fExZ0+npSUhctKKnDJIliuvijnWiqgkutTy7B1Gb/8/QZwRuvSpbiedbKvQ2nl61S+orFRW+mq4J1JiNCwGOHrhFyd038gzZNAsDogYWcZjYkMoSM6/P2Ma57lJY3MyCqMKwO7vrArh3Q7ey04fyGm0xhe9qMvY1OycGUxTwTL/wOlYOfLXkC/ktBYj8BkxgChciMP7mPP7hHfve2LJ2PU8NOHuGr4qnAx77l4OLTosS6hJR3FCkihPjlkarYYrCADkWVO1E4plBvxebl4UktDF/kc8XsWuZZKZOyGcqBE5fQjGieZTB2QMoR9bAqeahhHGe2RnNIKYan2wTJTXbn6NVdMRvIrocInh2Q5Z6SZLZME2gMjcYcWYrB6Zlafof7O9J4xsLq8NtJf3kmzqRiDNTN5wml5IehZAHPsTFR83smYSRCT08sApjRZQLAy/dbbf5z6TB3fj1YNZuO3ZbwHfVdEspaLPloK2tsClm/zQ7CEbDgtPRJ1qnQYZSJcM/x0LtiwsTDuWu2O3btHeCLdHyCrnD7xE4J7TCkYfvrwSTnfC0CwsvsurJ3H4KYE+zVhbAlHCIxkHfjRv/3UnMX75cZEJVxx6dNyTGv/tSCZRQtn1HJusaRDPQrXFxSDRYZkRXNJW+Sq0/ufcrRDTu0P0XWrfJolw1RXq2Fh6hnySCRPTeqnGdE4+SQVgtEA0GxTz8bEVOTZZuPD0kuzD5b0zoT6WHZnSIepF5BHs1Da9XfJT7ZRe31oT9yhkZFZErcP1hnubxE42jjsjKRIfwEtMVgGVvavJEYGvbw3l6A/Z0tlabb2DyCsL3IgGMl2H6xK7ueAYFHQn+eQqw50nm/zj8EiK6dQ/llFO3RfiT2mb8eNO+ifxzk2X/3aFzCNEvH+Vxk45KxWNxEPDCR2efAk0oK+IvR/9ylh6JIBTN3kLGkoxrJYT/KhkZHC9fZuoxeei7ddBJjwdUDwVIgtV5bcchYK9ULaXz8Xg3Vaace4zKOJPLr69KG8NGvL8xhBESnK7fJJ9itCY52ZiqugGErG5IKHDVBe1YtB5+UyWOtFQ3OxG9pant8Hq6evFFB6G6vj+F8xHeR7vnQRyfB8MlBAsIpfETaN+4rwDPd3pk19fU0OuSn1RBUSqB93iJVjoHEIUOsHGWc65RnXMI1sPMbjqTnZ8pzX83YfrHMxWKdCP6VjsABjxmAyipXadlneqYrbHpky3/rGg7iPDlvtFxE7UQDGaK54+jPoUyc32Ob3FWEz87HAQma33nYbmy9J2lrWWS6oqiI9MM7IyPdzv8+WrrnsCoYuHIKpvNGCs1Y7WfZLYklHnlbxemjvuRis00MbKcib90DAbxPU37UhL81ieS4qVloaOalJa7Fm59nLMU03qaAJ0Ec5b7CLwPT0ITdZ62CkAzRPmAKCZeb13oWlzOPzyX9FOGOOuXrX3T5Yvj0mL99G2vZvZzoeH2TlGmON0YpBxADafXVnJ/uJqWNIxe/HtRj9Oddz2XX/ulx9oxikduWZIJfeGJtoe9+ZS8X6lcLXoeSQRoFSnz0CrYUDDsEK+2D5q9E4PxeDNSf9lI7BApSqQpdBiXDd9uu46uprOrfdsWz37hHS0cNBGk0kr97pJuLPc28anvfhzsU0PwSr1Ko8VbKW0nQ950nYWAhvWWYDKk1TPn/v5+d6C2At0UsuvJQt27ZhjJ5XjNOSWtLnYrCWjpaYz2T8FsLhnS1fEQoMnJe4sjTxpGw7qIg0mllymeP6QvJO4+IE5b569rWZ86yggHb46kfry5K7UEASmotd71na0+//qHC0MRHqmY2XStBpJ0N75CM/PnSOH4ePZfXqr3RRnzg+R/3na7zMly9R/8jxrH4RklBSxzgyeST3XL1+OH8fGqGbaSbneP9pzpv5djUyaCTOAOjq6uy1ZPtg+dHk2znLeG9BspaJPloS2tu0Xt891WKw7N+mDs/f/lyUt6KMad9+A3v27GE0/T7+g5hO8ynYDc+vG35W9LzJ5XOlee6DFf+zlRwa2shNt7wIJPyKVJwl2Aw/Yq1CxUOjj5D+QM/6FgAlQtrQ3PyCm1HlBCWK/eP7wwGO+Slt+VjSOY+rQAMdY7Ach0Lv5z2zPCLYSi8fT2qpaOJ+cTGBMY/7KkJkk6BTeOHznxf1jb27GQzgUmHwyBnIO09AtWQTlXIVEWH/4f0hVvGqq4cp+/gzpyRqW7dyeOwgSilUotzB7LbsJKlFc72Er9pOvf6tfPL881sMMN7aLiU90XhqkjmOC6Ej5AqiPnWzTjT+1q6UnK3TtbKX3pmuQv2Fzu3rlOZ6Lt+/IsKW5BIOj2XB7MrBrdXqBtb0rcmVc2nt6eE5ewyZ7beNg+cvUv8tPDeGSH6ya8bA+oF1jv9Wr1V6hMZE+8mo2x07UlwRyHGvLXK9fPTP0tOcBIKV5+9Sz5/znl8L1wEk+oDiuuc8J25Y2/YbDXv2POT2azP4r5l9+arf0sqtcDz/lufi1WxRHueTTipS0pc9dOml6LEU42IqjNEEeJ4I7kXYs/t+Rh97Im5qvuHRpJaUFUmSsOWyLaRpSrVcxWjjrPS8sloOlrSvf0CyitdnicHKtd8ZUcGCjgZPeyRLcu9dXp7VmaAlGKUtnoWxS4ETR1fYAWIdEpSC6vqNQS6t3EKpWeVZ112HUhKM2eUQj/Xc518f2rX1wq2hfVtrNacEsnsvveQq1lbXo3XK3u/tDeN0+/XPJmwLE42/eTphC0hF5WMVwYmZPudp1pmZnHZKcgUBgY6MpWIeI4ytdDYpZ7lxesfnQn2yyZFxg9+qotxTRbCysfg8mJtDT3/6JWwa3Ox7gXRcY+rwjKHrGEgSghFj4EduuiY8uS7ZjNG2wtde9cx5K/lFb0P8XjemNp93IQAHDxwKyyzaaM67IGHLhXk59eNqajw+yDoav5LdUxzvbZGsZaOPzjw9/xgsz98QnJjxd1kgUbPMr8V5Ptb3UwaM4fnXX09tcy1rbYeBPTL6EN/a8wAW+MmcMH9/Op5i0GitqRvNRZsvKdhqppDPnrrndVfBsPHpyuFLuGp4iPEUGBD0eOxRijuA0Q4uvT/l61+/n+3b/QnXhfICQmPJ5Hz7NeFXd381DGhj6taD1wZZo3KT65LlXqlHCFPmabm8btrHYEXcVblyix6Kn0yK7y9a9uapSYdJ1yt/65n4QbPvAUP/Wj/5Q7+sIUkGGR3dDwhaGwYSRaWyDp3CpDH0iViFpsEG0VWiVUFPF39vkwOmZJCyYBoGaUqOBmysYY/CTDmBKGf3rVyzliTZitZNtDYYbVBJwtOePoxObXvSIyC99iDSHTuezcjI44BD8wTWqn7S78OTjz/Jhk0boKQtL3rK1u6cpX5z0TQEygZVFnTD5sbA+GFDpXdtOItQDBw2JVT1PIzeZ39A3OSgXT+2ycmQyVbaK+EIMfbGiRsfXgbU2gStNen3NzJlSiRJjcbEFNr5fGpNpDK9k+PbOwWyBozjc6AbHZTslLG8Ldlls5k6Vp6c/K2sKJJkkJHvfIdaMkw6njIwmFDpXYvWoNP9KDUI4p0B++wxY1GvsiiGr7gODKRPwMyMoStSLzN1Ah36a668Q//GZeXK8/eXBfMErFwt1Cfr1KlToYpSCtH2d+80pj/QSI8KfDh+YjJ8RZhzTjvFCBnO6b8CHWKwnLPRGcHy/KxkfG2ZT86u3M+vWsPLf/QV2fIgnRGmr3/9fvbufZjLt16GMSuCbAZ+GLHnD4odZzc8/xlt+ThfhLvUbDab87qzTTIG/utd7+VjH7oXUQqMNxb85OZmGQFjUrZvH+Z977vbNahDmdlT3H//t/n3P/umVgY7VZh5rORhxTNOR8o9ro9XGk2485feyR23vrbFVN25462ko/sdQ8RpeQn8iT06b0RktBSuPzXp2AOxgyv4a2AMKlH4mBetDcPDz2BkxHoxqqygAlqnKKUoC4xrnd8pvWSVUo80OV439FQk5EfNCaR5HFPqac3pxjCN0A3NenZ/RMdpBRWmu6F7Gk64z+BWUEGbCTCrvNABdvf5XrH3NLsrTExMkKjzSVNrNMZ8Gbq8BsD+x1OqCvTYGKZhWK1US30WSvt3x23vXl2le9oargKIEtJ0lA1JP0d1wyFLCikrdCN13dluHGVjPR7vOTriiTe2ggCIWIOvZDdFThKFqY+hGycwY9MMXXYZabo3KOMeaYb2GaZz/Tif/muXqv1Vjowbi5QyTZlVVFWVNN2fcwL0WMq2y2ocmzZMHHQGFsLGNQN8+6F9zli2/Tl2eD/VTe4QaLrpidZ9jptSji7Kl5erWLZm7W/dYLUqc9ScYLWsAAgy71NPRVhBhbqBkkMGtNbBQRRpP3ZW0s9oegQlyezjumX8Z5PrctA/S0uDiHGrSJqh4Qu4554/bjuz/sIv/wqf+MTfIdVqYRwt9fy5QDqHcMF5tQH+9A//lNr6zRGCnU+HzAnWsYLbX3Mne+4bQbmNe00039oxalAC6VjKa157K7929505kKMT2NQpzRPBap9E4Oadz+OD//cvUKic1+57LkOyEr4zMsroaMrQcNK5zKgJV1xxKdu3X8dHP/pRLiycYu1EaplY0sx+PUKwcl1joFxuZm0yHnmB3CS5DDyl5UvTcj0nR0rQqY48GsPe0e9h9Bj9ySB7H98LQKWvRJqOUjcGqTSplIV6w1ApCwY76WhjjSXT0LYkh2BoehAMY+5+T9v8eJY3TuTosSM6iEKpvBrMOEg3mGmQbpqNo1TKArIaYzT1ySZbk62k6SjaGERWuXuqGGNIzQOuhT2IdGOYQKSbPd/YQ9NtUFpq9pOOj6OkzBMH0qi+rfWbH93g8KEnWLtuNfWGxpRXYyFtod/FixmtaZbqHK+XAcN+rSk1NaqicstDmgln3BTpacd/j1x5OvNk7ZYHZF6Ik4e9h8eorq2ATLP/gOvrcpX+wfXOGAVjxoAKY+NjlMqrnf45XujP9u0HaDaOUiqvptk42qLPnjiQ0miWnEKHBprR0dS9V+OXKtTgKg6kKcYYJo8dBVnNWDpKKimiujFaB6SiutaepanNBAZojmfvL5VXt9JRvYq0lW+bfPtiWpVXcNScAHOU403BlHo4/Njj9K1bi3Cc1Uqx75Ef0LWyF5FVCN2k2kAdVFVYrZycGTueqihMw2AaJY5yhNZ9iCSj6TD+i/p2WemjJaA9P5g/guU15HKYP08WufLOyfarrydpa1xlxtA6WcGePd/n0UNpGItFo90Y42JcNc2S4TnPuS4AHdn8MX/jCk7RwALYvv1qLnvalYynGlHKTmauaQq/1Cs2dkAMn7z3XoaG78iVYay2aZ0cEbZfeQO7PnVvYKZngtZjKFVtY9EuAe2NoQJyEK6fagxW5LnEy4YUhC+7fo72uU61lRc3OSuV0MRgmiV+4tZbeN2rX019qoThgH1OT3J85RGmxrJ9o1b09oGZAekK+YmpSfs7IMxgonBGTwszrj+j+wvPr1hp5frEMTvRrjAVTkgdzCTHV04xNTbDit4+ps0K1qt1ABw3xzEr97O6Zw2HntCct6GGHtdYU6ULJb0cXXGEnmO9QQF7JWH5ZOt2yBl4K3r7OtZvLlroBelyQesN1+5eHn9sDLDLlqtUD/FXjCKK42YFPdJjjQzpstcl5vM8aDeAVrCSExzK0T71SA+VXmHsyGjg58o1dif1yUMn6Fu3AqEXg12fjfvVDsw52u901vEVuq1+7DnWG3giqg+j3Zl9TBUmjZlc/wAYPYkoy2Ntjlg5Tg+jVOLKONKGP+3z7D152uqp9vKb09H6GKJWcmJqkuOTTUQqrm4zaLe2nZdf255vj9zPlUOXAHDoiGZlryCiSNP9vOc9/4t9D+qgxyBCMttMrsxJLy/9cybok4nBkoqfWJZHjNXJ0lbm4EU/cpM3HztPsMCX//HzTBzUgAKdfSiDtz8Aadpv9LbWajz3hde3cjGyU+aTTtnAAhgeHubT996L0d7DNKxT6zlhJvKDAcM/7v4yt4/ezqZaVknxnGrDmh0vejYf+rvL0Dq1Sw7KD6poLXkpLWq/nNHGswpG47kYrNNLhzzmhwKsMS5lQSFok6KkhzTVSEW47pnPZMvlgtEgckG7MbnskhtKwAbMlGZoqOauqA6SdeYaZJx3IEJ7lLqpC1+fdar3yaQNs14dMDXHt9PFjwtOU7l+/Dt+Dm2MrqjT9s7FSm3lwNiYuMHBTex7UOfHdaRPgdn13Tn9x1MxBisgWFozvP15bLssW93qZAClP9B85vNfxqMWMXIaC6ZuaIzRvPg1L27PxQUYV3AyBlZBZ4uCl79yB1/8wqdwm/lijOEEEw7Cz7rXACN7HuIbX/8Wm2rWOtTa7jXRoXhq6zfztAsv4XOfG7VBle6qMfUltZxbjKzZ8pLk9sGK29dolEIMSubJefi2iFTFyNby8qSWho74QbbMmi2vWoPEoiQWOdHalpMkCRdfdJmFidWCR0GbAVHMT0+KS5bedhWfXz0yQ20R6xYX2O71JXXa+dOpnQtVjIv3/oV5vO2Sfz7us9PRf23rP6ULcmb7T2vNd3/wfabGZli3cZPTd70ZQurG6vEVmqmxGc7bOGARTgPVNQmP7N3L4cePYYzdJNLqv/y47jz+zyFXeSNz/gjWpIG+ylzzV4eVmZbrhXzR59sMYWpnbIFw9bYrUCqxYUhh64XWgfG1b3+d0dHHMWY6xPzZ+UCTDCTocQcOuQ/znn/jjtk3F52nGlu4gdWm0IsvTVDVKmmq8V6VlQMbZJr6WANXr699bTcv+1FrYMXGVYfiue01r+Jzn/sHkkShHcNVMphbi138PFKO7ZAkJDKKXM3FBvhjsEtTieWFNIVk/WDb9klf2f2eIS+ZkUA0iIqezCzI1lOKVm2WFcjzx2Qmh++v6eZK/uuvvJs1G3ppTE5R7svnGwdW89DICK9/04/xspe8sKPCKhoz/t2fvvdf+NBH/pL+tkZQsaQTCCswnKDctZLGzLFACyty95W7Vrrjc9rTxfvn+3yzS04p92mu63Pdd7Lvnav80/X+uerRrp8X0j+drje7JMjJfMuL2+1T3dS5/Gk13v6Lb21rtHnjKpu47A1KKT76e3/AP3/mG6ztH6TRsF9Mrum1+3gdmbIbpvaW60w1DL1ur68SQmPcjr9pcwKlktbxu6z0y1lAG1D9ilRrmOrL1FPB3wl92hQm68aWs0axpiTQ0G3Kj+afXoWZiuZDX9aizLd5fZ3Nt7BerWLCTNsYxML7AF78spfapT3nJSulMqfA8cBo+Ornv4feP4FUFKv612HMY9a4VwnpuNvtQGtEWZtk+/arZx/M83RuFmGJ0DCQJDzn5c/g//zBJ0EsJOAHjG54ZpgwFe3Zcx8je2ywu2Xu7Obg07cNcc01z+RL3/wnDE2UqqK1Du08fchUbElTiI2yUuGtXh+sunffXgb7B0mSBDOmoSRoNPsefhhz7Y6cAjPGHWOCR7CKeV748h4eS+w5LRc6ji1q9Wy9kFglJJiG/enRfY9w8IAwNjlGpa9EfbJJqdSg2SxT6StxeOwg2y47j0vOu3iOUZZHjPzA/+iH/oa//9jHWavsYbemXkIqTUy9REWEujFURLKnO+0Ecbppl4f6nGG6bgwlEZrGUGraA7oXm475PVe+6O1d4v6drb1SaVKfOM6+0Uu59rrrueFHhvP6Bm9wtdfNL33hy/nURz7HcVNi/+N1Kn0VROpury4/WeuA0NvJ0xppfqsNYJnpk7OLxrgVkOKWIbkuM3aT2v6VrFUKqQprK3avyZHvjDKYKI407YHJ3TIN2oMGBmME6RVrXPn5EN+vBWPpZOffjsiYcDA9iIi40KDs+ce/9xi33HILyfqkVSv7zUddlu7XfP0b37If1SAcPPBYMOyCMakNZWVX1G699cWnuKqRpVM+kt1360uf/fIIyvbGSiNqtbO0RXHffSN845vfnnMA+zeICM/7kedCvYkSu6u1uMksb9lzSjQdrzuY3nt4gTbO0nFKSRsG+wcDV7QTelUWBjaub2mmN7aCeWmiPHpfeH+uPrTU96lJU+if/HVjTNicUTcMUrb3+EDh6toqIorBTYOoiiLZZOVrbXUVt916G0PDtQ5yKR1yeHzU8MDICOsGtlIpVyk1q1RVEnKQkCtXT1V1+ZmmXV51ePiZpitqFeJoqSw+7d8z33zR27vE/Ttbe0vl1fStW8vI/q/xha9/xkpxpFdixCpednEqj2ueNczznn8zxpgwbvxkmAwkiLJfkiJiYyERysrekwwkiKhloD/Ocrq/7FAGME0THPZ8EhKV8O9/6qf5nT+4m//2a+/ifX/4Pu7+b3fzof/7ft7zP9/Lh/7s/fyP3/4Dnnf9C9FmDByqGIyrXu8sZAiXl5dTnn875ECIuV4lqzLkzMDatSt5xa235va+itsbpy995V8YHd0b5FMbw6p+d+KAyT8ikm3uvBjplBEscTWrDdXYvuOZfGv3dyMmlrNJz0F8ZREqlPmnf9zNS175otZ1zkKD/RuuGr6Soaddxsjjo2BgbHw/VRk8zcjV7EiW/z02eACoW8u4NmA3N9xaezrrz0sK3W4LsnFlfvkqyzPjyrRFZtojW8vHszqztHSmxdi1eSdY6XjsOSt8fJZ/zp5haFi/OeGWnTuj7ip2Mjm5idOmRPjZO3+GC2pbmDx0gt6VvUwdm2qbT5sjdMsaps0RRCoYUz+j9DQ9dHO8Y25jHSuc6DKsmJEWeq7n58qL5Sw2far5qbb/TPfnQvsX4PvpDzhv04acqEOrXAeNHOmf217+Yj79yXuDPtv/g0MMnr8OrU0O4A2nNmmvb/0Py0F/nL10eiBFaIKUHEKTn0MzpMvGM9fWb27VYbj5anONxswkj+3fz65dX7TGjTeuPILlV6JMJAenOP+2R8IysAFgwkznajx04RDXD189m2oGQGv4+Mc+ialn80KilEOxbAyWnx8axq7GXbRtiMVKi7JE6BGE7cPXsOver2W9i/s6jgjxwZ6APTLyACN7Rti+o9CYDozaNjTEtdc+m5GPjAJ2LxuZkRbhO+M5MHRhjXe9+25qF9cy984ZlYlya9e9yvLKCWzwDF1sQiZk7Zb/ipa/iZRc5lHkrz+F6Lb8yXt6qqzs/lUiYdAatN1aROtw9hRu8L/yRc9laCgJdPvJJv+7XfsXEOHVt9/UEgdxLp1LyzFtpzihdDaucncZ2LHzam59xYu599NfBITqhpV2t3c3yFS/wpTCLAwq8iJNyerJpdYfZzHtY5jtzvqaZNCdrB4hkTHdLtnZyJb7nKu2M3GbZmTkPlI9hlozaE8m8EZW0LeLOe8WkLloHhRXQQFwKGiapuz4yRfnULT2AgojIw8x8uAIqpp4htgNjk0KmOyMY7Efbrzy1ttI+hdPaS/KNg2+oTuet4M/et+HGNeWUStlPYf0QQfjSbAY+5UwujflX3bfFwwsO8mpNoPYD3bhqm3P4C/qfwlrBOXWWRdlDXi+yFbxPkDvP8qNr3khQxcPWRrCVzF+GSo+kDIzrgxG+x2XI8/ECZQ5F4O1CEhWxLdxTX65wwDKDWIJdrEe09S2Jrxgxw2tSqpV8omNZulVfPd7D6GPGc5XF2BOTGP0RM6Tt7nfn6j4+7n85PIiP59q/D2F9tOHWtlLeugIybo1JOereRlX8S23v/Y27vnYpwGNUrVsF3eyj5JC/IMOCi37ednoj7OP1sZ+hZkeSDlcf5T+0ahjjOvmuDtDv0c/uS4RBI1h+3XbecWtr+EDH/qAdRqJEKzQfa31sddPgqZ1Xg2/Y4hPPEidnXDt8NVIm0Cp2Bk2wN//1S7ySz6E+LGArmIwOmVLLeF5O69fVKd4UQwsn9SgYseO7Xz4g/cgojhmDhYGqyAIDQ2qovjyV77CG9KXo5KK20HVRJNfPBla6pKrLubyq4cYGRnBr6V65OHkLej5W+K5GB8nFENDl/CKH7s1wKfKt9dIm44q8EJBaYUzxqJPTI0xFp7VBU+BQr2ZHbk5RxvWD6xjYvxYML4o8hPltItxMryK7dddxTXPGm7VQG0hKYEZm2utec8f/BH37/4eZXdcSV95LQBdlV5m6lPhKU+XEJqYsyL3qRO9VPU51fRUbX8TQ1ellwmdAnDp8EXcfNNLOnw12zkNDQ+xc+cOdu3ajQhoDMlA4gKv/XhUYXw6RRrG03LSF2cbrdwRdUopRKCqNmXqqtMUVFBjOYRe2zJ/8vbX8tV//CIjj4/a62tUhmQtGnIVG1GSR64iZAtsnqYaaTZ5yc07uXhoqO0IiO2N0dEnuP9fv0lZhAYOQO1XpAfSYG/YFTgNwDOveTZDtY0sZloEAyvrMaXgxTe9mI/dc2/4zV8de/IQgxvWRQxWjDw4ymd2/bNdTikwJ15I1q5DhjbXuPbKZzA6MgpA4nfoZpEs6Q7IFS33u7wJN+98KbX1m3MIXBDwuDXxb1nTMJMNJ2TkjACvgzojM509iXN0Rj964DEnhbTtT63HUarfHiAuBphm6LqLcv0XmfstP8bK6d++PcrnPvZlqmsU+x55ksqqHkz9CaTSpNEsIWRfb3nafu0lmLp5CucU+LBAuiSYpulMV4T6ZJNKX6kjfbbmvh2d8tnb36BZqlMZKPHYg0/yg30H+N7e7/DMK68lOV8V9Hw8K+dnaMHwgpc9h6//6wij3x1BVWsAaN1ApBwmy0yPLR/9cNbT2oQ+EaUYHfkef/y+D3PMNKiqXsAeXh+nPpFwoL3WY9zx1p8M5SmlnOGW8B/feRdvfMNb6KqAGTdIv7hlQvJ69JTn32KezW9a192qsoT6vfoVtyLNvCzmjETAaPjuvz7Cgw+OotwmvcYYjNiC/Xytw9eshhfe9MxFRa9g0RCsrFaXX7uVJFHW2nQHKoJhcMO6jAkOfTEGvjfyMFo/N9oPq5VhEqZI+Ok3vomvf/ubjH5nJCA4FCZNX6P5I1PtBn10fUYwUxb2zpAmuObyZ/ITP/njgMkhcHv2PMTIHnsu3Lr1A4E39ekJKt2rOHIkOwvMaLfbvW1ADvbMPJZzSNXJ0qrdPlkR7ftt/cA6Hh79BlcND3H7La/OzSFtl0yia36z3Pv27OHqK4eZNA2uunqY8TGNVCpMlY7T2+wJRsFU6WiONiY6pkRmlhVd6RHqx034vUif6vOLVf6p5qer/WeKv3PRHdvdPERJHePqy7czdiylujJBVrfFBjr8DYhw0wteyGc/8XUmDu5Ga836LetAmtG4pFWPLQP98ENDI85JhD973wf9BJgzyjAg/U3MeCnkSJ00PcDdd78r02nuj+dctZ23vePNfOjPPowuGcyUQVUVeiyNun7u+XVBK0MFeUnccXjOYmBoaBvbhoZbZDFnXBkQBZ/4+38AsmVUv/eCAKI8ogpgg9uHh+fY++ok0ikbWMWdfpMB4Y47bufuu99nr0cGUx6JscjTPfd8mh07X8D24UsdrzzDcuM316HXXvkMRkZGUELuwNc8QlGf/1mFvlNo5ynYVoizoLU7Dog6vPTVrwzxZf659Aea3/ivv8GDD32HanmQdEyHujebZUqlRu7vxHl7zsVrawS0ei7nkKvF4YfNjWnw6AGNqipedtuOBe+BYpep4dnP2s4tL38psqIbfciQJAmTxtBVgZnoKMoWumuR3aZz6VyaZ5I1YBoGPXYEkS6ePPp4zmmYdzkCL3z+8/jql3eTJIqJ8UMtk2WGvJ9DshaHzjvfhPlPwiqJ/TkDBcy4u38865dd9+7inu33cPsdt2bIkdsZ/dYX38ZXP/8lvrHnX+mqCnp/ynm1Af71wREGB079LODcvAc5eRHI5lsEEdjxrBeEVbHZZPHzn/gOe0e/Z43FgKAS+GP5lRlut926c/ad208ynfo2DZFx5Zk3vP0Zjkna7tQbmEreAgf2p6N8edeXrYGVL7nlXcbYAPLnXn8D9/7j3zGhJ1o6TbmvwuZ/VuEsnlWAKY1dg/b1GBvjhht+hJu33xjq6S3or3376zz04ChVNYjWhmSwlkUaelTEGPvVR8n+bS+r1vcvB8/oh5k2sFKtcmdowkCieOlLduYFrh161WFQD28fCnRyvs3VYmPO59K5tJjJAErsl1MCNezGuDJPuY/TTS+8nr//+218dfeDCAraIvCzrCwstT4422jjw0TowOd4vlWuX3H9YvtHJYo0HeWev/0Uw9ufzZA769LHzNWShNe9+g72j/+O/XhBhMfSAwwODIbyTgnBcuZSBpLk52Ovf0UgWVtj5y0vsnQnWXbW16f/4dPsG02d/dGBP+HBOi+/9dZFXx6ERQ1yN2FQDtUuYHh4iO+MpDmLsR2TqyrhX76yh5Gdfmd3d73lDKwsXXX107i49jR2f2EXUq04j2sMoZS38FnoGnEeCYkRN33EfsovTaBa5aaX7HTtNc7aFtInNf/zt/8ETBNhNYL1BKVooQcLmjCJt633aUNufljp+fIj4/eh9FGHWBmuu+461IZI5uYxyRhj0E8a9DGNWqlIDx1BmEGts+WYCaAyDfXu9rk5DtJzLj+XL0lu9ARJUkOPaUxpyjmpfRgzER0kPi/1jyi4/kXX8MVdXw1jxzjnsr1xdU5/LS6SVeRv7LS3N8Z0qulXCSMPjvCXf/5/eccv/TxKBdgAA7zsJS/kvge/yV9/5KPQtIinbFTQZU4auQrzYLxS0w7J0sZtpWN47StemMU509keGhlJ7QcXOOTKz7cUQB4sUnf9869mUyKzF3qSaRENrKxmouCmF93C7j3/D/2ynkYRIcJbkAYlqxm5b4Rdu3YxNHx7MNJkljPclCh23vQi9uz+YnizPT5nLMcfe7ZQG2SokHe0nI0pIHRACV7y7Oey84YX5Nst8Ll/+Bcbe6aqGLMCZEVAMLwtpXKTtsE4U7rooeQG0VJ7SmcFXfTY5vL8xE0m9vpAonjxS26cL2CVyboI//ilf+KjH/xrJk2DPlH2+JcVQvOEOy7FzWntjispVWaYqU+FrwqXW94nZSZNoyN9qs+f7eUvNX8Xo3yjj7B2cF04KHimPsWFW2vc9Wt3kQzMz8nwenvnc1/E3277PA8+OIrdqZ2Ok/vy0h9nMV3kLx30YDvjFmFcG5JkkI98+GNs2/Y0Xv/GF7XM6j/+ujfw9a9+k5F9IySJPVzZI2GnhGCF+bdd/QCxH7nVajWuefa1YXmwrVS6H3ft2kXDaGuIhDifDAmDzIhT/WVuf/Xr5oDETj4tKoIVV+aaZw+jZFVbBCs2HlKtEYRPfWoXb7nzdltSB/QqnvyuuewKLtt2LV+5758RpRCREHMVPzCXJU1AjAjXY62QOzMLG/N122teFX7zsQqj39H8f3/8Z9aIUjbIP8nBk7EHFykl01rPWIqWl6e0XOlsDM3uGbeRQ7cGX6tt4YZoa4awaWjHAZZ5RJ+853N87h8/S195A5UgpGJ3D4bw1VsQS3dGnD8zLzuTD5qGZUvPlZ/q82d7+UvN34WWL5UmpWaFQ+M/YO0+uzRYnzhOfXqcr/zLP3Hp5TXe9qY75pxjYgNLbVC8/idfxS/e+Sstk38r0rJc9MfZTrczYluNFtrkGBtWU3fz4Mc/9je85JbnopJKmNsMkCQJb/nZt3DXf7krmmPnnl/nN/+2Qa68Ptf25ITn7XgeFw8NWXnTBinEB/rmpAcM39rzrTCfO/SCLCYtPz9sTAZ53o5ndbBjTs24gkVHsLLKDQ1t5Md/+t/xJ3/4vwmWbgdLXIADB1J23fstduycTyS/4ZILL+AVr76NvQceJnXIlR/kBqJ9LmgrbLlOhrbCmAsUdAXv2PE8nr5tOFMorqM/+Q/3sHd01J0xF7+/k3Hlc3XOs1sU2tuq80Ou/PWxw2MMbqrwgp0vzI2n2RDUWN7v/+5DaHOYG573AvoqPcxMTjM23mAwUexPNdV+hSlNIs0+oA5UWmmHcAXpXmY0AKU+aE62pU/1+UUp/xTS6W7/sii/U9tLk8ClDKgq+/cfYG1VAaDNJN9+4JF5zTFeF/q57EU7nsNHr9vOyH0jeUQlZ1y10cfLSp+cLfQsRhVz587LZNwY+lXC6L4D/OVHPszbfu6ObJd41887n7ODr7/8lfzJX/wZSZJg3EaNp4JceT1aRK4yusJ5yQC3vfQ2VFmRq1Asgy7/2j99i6/u+TeUKLenrWQrRG34c8vNO3PATdGOOdW0qBuNxpUzBl76ghfwh7/z/7nG6Cz2iLzXYzCMpSn33PMxhoeHUInKXQ/KoND8HTfcwN9+/O/Qe+6zAeWJckJjy/fvmt2SzuoVjKvscxeLSPUK5ohFsl5104/ll/kM7Bn5Pr/1G+8jSWo0wnulgIR5RdRp8j8VT0ae4nTswXXiT3w9o6trK2zfPszLb71pFklrl+y1K86/hLvv/mVUNSHd/wQb1UammMCYGRK1ET2m6a0IU0zQyyqm6gZZBebEdKB7K8LxSejp41y+wLzIv4XSZ3vu2zNX3qn9R7RBrVXMzBiOaI2UBVkr6LEjVso1c35VG+txQVBJhZ0372DkwZHC+JwdWVla/XH26t+i0x5ijjoiV5ke9M8ody6r0WN88C//lvM3beNlP9p66PFLX/5yvv71L7PngZFsa6JO82sLMtXmehyD1YG/l9SGGNpcC1pXRfo7zK+AGPjnf/4qj+9N2TR4sbsvajfZ/AAWndv54p2ZRg82x+IZWaVms9k85VJmSb939/v54/d9CKUShBPodApRJaTsd1RNQAxNDA2d8r4P/THDwxe0GFed0vs+9Oe8972/7zqlTpIMuq8Ii4O60yAHGgbKrtN6VdsDLjHw469+Hf/xHT/nvnzI0tvfdje7v7yHhsEFeyowhRiqIEzR9O3rUxSyhdJt4eGnIt2ZPyvVKg6lh1iXrKOnOY1pgDEpRg7yp3/8O1zzrGHmErlOxzmdS+fSD3PKPpVnVr2cc5o1vOY1b+HAPu30nSrc7ZzbRYjhObU875y1R9pmo5e6/nPNb7Pf75dpVL9Cj6eI2MDv7duHeO/73pvbusDr1Y9/4rP87DvejKpuQBIhTfeTJIMB1PCokTHGLuWZ6HnHvzARQphrjRlDqaoXpsDfv/qzv+CSCy9lrnT/7if5xbt+Fa1tPIZOtT1RYNzPvKD6BdNIMWhuv/0V3PWut57WsbPICFZrev6OHdz9m39Iv49LSjag9XHsFg7WavboEyLsuvdzbN8+/0bveM6NvP/9H0BrTaIG0alXBjFSVozRKVjSJb8MKDnjCoBeQaascLz4pp0txtWe3aOMPjJK+vgY1bWDTnDsDuGiZhvMrfU5OU+miMyYs5YWKqdEt4vB8umYnkCpMsf0hJUN56hcumUz520cmFPOoHXZV+sJZEU39Aoz9Wx/qz5pMmlKgZ5PzpSBXlmeORZxkxWZusjRS12/c+0/qfr3sgrIdvbusjvbIM0m5ngj3Cur88uAYVwZLGzQxtMXgVtuvpn3vPePSNQGUp0iooLjY0wj2py58/hdCJ19Rb4QulkwnhaQt+ijk3n/YtGc3P2Izce1my/tPLhnzwh/9r7384677ghzjGD3gXzmDdfy029+M3/9kY+6+bbiNha3MuHNGT+/0wmp8nSvfVCpCvGKEsD27dexYVOb42vaiN3f3/spRkf2O6PX2RcN+37b1iZ6PEWpHh7Z912e+/xWhG6x02k3sIaHa1y//VrGDxxjPAy+jDOqP8GQIpzAINx77xe5/fZbqQ0Nzqv8oc01rrv+Oj79qU+7wj3k6ZfhOlv2FJGsyFiJjSxtxti5YyfPvOLKlvf/9V99hn0PplScdgpIlZStMRYP3o7LgpxCHimZXHvPRroeIXvzpaW1/WTIYKRNrHCgMRiU66dbbr6VpDY4B3qVjWYvu6OjKX/wvt/n8N5JTKnpYqqy5I8zscnGWmWpSC/fNNdxLT/s6Wxv/0KP37GpTldfNzOT00yaBhdurfGud70TlVTC2LOF+//Z8RF+d8PlZbe+mC984ZOM3LcP1bLOWEfK/e72eNyeRG4imgXQp6R3pWCcncT7l5oO7agjTh9ZhMegTcrf3XMvt+zcydBwksmTUijgx1/5Rr70xS8z1khtH/r5U0k44NsjnzFy1TLvKQlhPV7HGve3UsKtL72tjeyEW+39BtK9mk/f8w+ICCKC6rd1Ns7okP6y21xV0EZzzVXPzJ83e5rSaTewAN7+c2/nbf/hrSTJ+aTpkyQDNXsQqIFU24MX9z6+l+raCntHR/nYx+/h7UPzQ7EM8OOvfD1f/cpX0Tp12zJotPHMN22QkniN2FvMEbIEYXlQH9mPUlV+/LWvzb9UYHRkP5/93CdBCEKgPexN9p5Onpev18khV53XrE+9vDNLn1qu2yNj3mPyg9wYjBgMhkStJk2/z4aaYvv2uZcG23non/74p/irD/wdle5+SivsmV8n//VX8WvC5UX7VGoKzVIrvdT1O9f+U6t/O3mdOTZF18peZo5N8US6n3976EFuSIbbxGPFRqbksk014WWveBV77vsNwKCkhzRNSQYSUmMwDePGb94JXigtS0azxO8/ddpPeAZ3rFHDBJtZmwl+6w/u5o/+3/eGfrWXDEp1c+ttL+U33/s7IE2UVKP5L+qnEJPdBrlyitcimvVAiwhapwwPv4Lhpw/HU2577SzwwQ//Hal+kqS/hh43SFnQB8YAUANV9Hi2zI0x3H77HfPQ+6eeTr+BJfDsGy6jllzAmJlCRNnGIkDFNlKg0mc7aDBJ+Ou/uZcX33QztaHavJjwzCuu5BW3voL3/N7vsclt2eDfDaq9kAWkKV5DzwMedpIu8ZIbd/Kcq7bn2oSBP/vzDzkrXSHK7fgu9mIeUSkgWC1fv5n8YJ0v3YLYPNXymJ+eD964za4DbrO6lH73ZUydBjdct53h4aE55StWBgDpDzTp0Se54UXPhMaatvsP+TQXXVqkr1VOZzINq7A65T/s6Wxv/2z1L5fz97bbR+uxAynfffQhLk4TBpKkUHrW/uI4AXjJLS/i4x/7G/bc9yAat2zUIHd2a0f9eMZzvUD67M9Vv8KM69w8a9w8JsB3vvEd/uFzn+VlL3lhrsdFKd58x4/zrZH72bXr00H/YgjLe6LKGHtcCUUjK7eShLFbLLm5FANKJbx4504SFwSWl6q8ufX4qGHXrs+H8B3rTAsiFWvkNbLntE7ZMpRw++23zm61LVI6IwiWKLjl1pfwO7/7W2xad6kzmit2icf1jPJoBPCkHucjf/cJfnX4P8xSquWOs3W4+YU388VPfZpvfuffuPDyi9Bp2mKxt8ZgSXuaDLYUpbh5584waftO2bNnlM98+otBQNI0dQcLZzBshlSdLuQqbxTmv6Z7KtCz8Qe89W771P7eMIZxk1JVZW5/7W1hgLVODtnoiz0tESE5X/HSF76cN7/u32NYgTR7MaWpLOeEVSxiD+WVZq+d1KSZ3e8nOf9cA6TMssshQmra5PUpsyzqea79C68/YGNUpA/MpM29vDo5lpUV9CFNUkuiswlNrN1n1f1Kwev/3R185as/D2YMVUtc3I5yY4rceD3z9GwrAXPRrfpm6duzQLph+9J/wGPI69l0fJz/59f/B0OXXcAlF17KgTRlIFFhn8A7f+bnMcawa5ebC8WWv19rqqZoTBXnX+zm4GJPYzERP589fD037rh5XvbFFz7/jzz4nVFUJSE9YAPb0wOpC3DX2RKkwOH6Qd608/YFnzd7sumMGFgAb7jj5fzlhz5IE+xabX8ZfcAyPetcO1iVKL73wA/m+EQ48pwwDF88xM5XvoLR39sbLPAcItXOcm75vRXhesmNO7n2quHsGWfR3XvvpzBaU1YJ4/59iHvOfbWmD2YwrDPEIqjF5SpD0uwi9gLpfL0Xx2g7U8t7p55n9Yn4U+BHUWp0HW59xc4celX0vOeaOG74keEzNXSWSZI58h/2dLa3v1O91ZxPJufn7/EfArW8QdrwQuC5zxnmxh3b2b17DyHCplzUz7RM7vOhc8+fbE6MjC+UVqf+/qXKI8NDsO1Q/co5gwZjDAOqxg/SUb5x3wNsWHtBQDB9YPrQ5hrP334De77yVR4/fMiCG8ZQjRBKiPPImTUGkZITKhNilteUFa95zY8Gycxc3TbJwMf/bhdJNcndJzTRB/Yjqgp+s3BjuPrqp3PLzp1nYLzZdAYMLNtspSq8+vZb+Yv334MB0nFNMqBID4yHyXDzwHk8uu8RRAmf/NRn+YfPfqXNXhyt7FbeGHruC7j3U58m3TsKFbKAPjogVx3zbDnuudu3W7MpIB1wODV86P0fRsQeLK0kAWdY7X/yENUN67LaGiLkS7LqF7SDOWmaYGTkr58Z2hgDzYLRc8boVkSwbf1E3OnwVqmoquIZ11/bdtR2OkXAOwGjowe5/9/2sHa13fn6+GQTkQrT9NDN8ZZ88liTvpWledEAU8emlhWdKYrjud88vdT1O9f+k68/wIkuE35bMSNMHmvSu7I3lDNujjCgNnJAP8Ha86TwoU9QZIU8vg6iKjxnx3ZGRkYZ3TtKMljDr1bEyEpczHzppUXSz/aVBLtqpPr90TeCHo/6T4RxnVJLavzh736IrsZKXn37TS4UxhuZhlff/gbu+/b9fOmb/4QxBqPHEFWdFbmyFQmvsStASQIG1irF866/IUiSV9NhFSlS3P/3Lz/D57/wGS4cfHpoj2kY1MCgi/Gz77Xx2cKrXdB+G9/7tKTTvg9WSMZuyHnHHW/D6G42D1zEo/sOo1Q5tzxjMBit6U+EZEDxgQ+8D7c5ur0+yxEmBnj/h/6cu+/+NbtfUZAo102+o+MlQOxXDwLIGhU2FJUm3HDDc/nd3/h1wB6R4wPZ33zHO/nivbsRqTrkxJXvhdZ/JFbHHpMSrLwCspK77i16WTjtRTF4JpxZesnyQvtdf8b1iz8wsGjpKNu3D/O+9733pGDit9358/zVB/6O8wY2c/jQUfpWblx4ISed/CxzuuilTufad3rb1+55n6Rw3Q60+kyT6toSesyQJGXe8FOv5W0/d8ccE1RrvdIDhje94S089OAo/SqhoXEfJEX3x0j/POnFQcJjvZIPK5l/oPvyQPRPlQ9+XqICGONWYh5GBFatF/7P//lDarX1uf43GNKDB3nLT/00I/tGSWoJWuuA9IGb43Bn8XqjJwqIV8ouHdMU3vu7d7PzOTs6SrF3drWGO153J+n3dPi4TJVtjDceFBFcbBcYNLt23YuoM2NcAax417ve9a7T+woDdEM3JEk/Y+k0D458h5lGM5scu2HaTNPd3c003aySbhoT04wf0yglDF87hDHQ3Q0TRw0iq7Jyo9QN9HSX2P1PuzEngGmDMTDdDRP6oC3AQHd3N+vVeib0BKtWrWK9Uhx5coLVawRpCtNmgu7ubv7zu95NstYaUKu67Z4xH/nQP3DPX30UWdVNd6UHMw1CN9NMI93dGKaRnm6mjUEq0xgmkO5upjFI97S1wrvd/T3T9v5u3POcBD2BMM00E9n1M013+3aeabo7av80livWWJ5mArpBmEatFPSxRylLN1of5D/+ylt42pUXLliSv3b/t/nff/RRZk7MMH1imjWrVzI93YOdTLpP8t/0PN4s7r7u00QvdTrXvjPTvu42dHf0+6o83d1NT08P0xPTdFemMY0TfG/vXp7/wptYv75vjvfk9fOq7m727dvPyMgjHJvQTNQn6O6ZxpgJuqfBTGumMUxPL4w20xN0AxPTmm4MEwuiYWLauHyicH2+tD6F9y89PT09DdLNtHHyND0NpWmbYzhqDiMyjTGGmakxertXcvW1w7aX/SNmmvVr1tK9psLXv/xNvv/9fZiZBqulipkYY9oYmJ6mfmyCnu4eVonYr0mThCcOjjM9Dd3TJ5iehpe84EZ+6iff1Ea6TSTzQnc3/M1ffoZP/vU/MDENmGm6ReCEobtbmJ42dHd3YyYMItNoo3njT9/OjTuH6T6DauEMvEpyyy437/wR7rnnk25pTUUB4VksjXsMPZZy76d2sfO2neFU9yzQsr0JetXQMDc8fwef+NS90fE5IA5+9I/detsr7HqzMaiy/YJRbVAcH7cT3pq1FYYvHgLAH/h8IE2552P38Mj3H+aiCy5mbHw/AGP1EhURdB2kImi3r4weM1AhfDI9Zuwn1BTvO4U8Ll87z+NM0lKBsSWiw+9kqKQQ0wRvrGkMzfExBrdVeOaV19p+7bAc2Cnt/bcDlKXJhVcOcnx8hm76gOopj5AmdUpUaJKdCO1pn/uvvhabLr7vTNPn2rd82tcuSV8ZfdgFDJcmMfoIaXq4BcXIpzyC5RGS5z7/evaOjvLAyAjr1m6lecLQaJRoUqdcFhoNKJdx+fxon06Wzvqpmuuv+dPVXP1PtT5nmvb8bN//FaBCb7nOZOMwE2NNvvadz6KfvDUXl+f7d/s1N/CaO77PvtHR8Lvf/kNEKFeEdH/KV/fsJklqTBi7uSh4FEvxyp2vDzaBMXVEVVrkya5EwEc+/NGAKkqi8Jua+pgvjzRqH+7zkme0kc7Tm87MV4TRJJacp7jpBc/n7z9h94/S2mRnBpExBUBVE0YeHOEfv/BPvPp2f1bc7KwxGH7sVbfzpa/stuuxWUSfgwvtcp2UhTtufW0Ls1OtSdzXFP5vvzTYL/3sfMV1XPeMp7NydZVpAzNRDENvrzBtoFsI+dSUaalju/vO5SeX+zQ1ZejtlZBb4ZYATYsIk1OaTRcrpxyMk8vZh5tfYRaBZ22/mn71X9hWO59UHyVRq9G6gYhw3KygR0605IYphDUYjrTJe7PlBrrO0efoxaeZmj13k2NH+TUm3GuXdY4wPHxpGBMdNH5b2n8YMjE5ldvuIdQnxOgsnLbxCn0Lpu3Xk14NLJw+1fcvLQ1Hjx9h9Yk1HF1xhNUnNkZhF1Mt9/X2zLD3e6OoAeucmkmrV/3Xh7Uk4a13vDUEtBflQDc0v3n3b8Juu6O8NmMIJZQSHn/8EK/6qVt52pVDITwZKi1xIZ78xEc/w759GkTccTxWUdtYWxX0vpfT67ZfxRWXXJkLRzoT6QzEYLUyemRPytvvvIt9oyn9SmH3NlMta9yIwZiUoW1beO8f/lawmufDpPd+4I94/5//L89iV5PsuW21bfzsW9/KtVdtz4Vmdiy1YKh1aNq5tIzTmQpsPJfOpR/2tOCJ6pzePIuT77A4h7gTD5kTrJMVbZ/2Kwrv+8Af8aEPfhiDsatLgwnUtYupSvgfv/0HPPOKKy3ooqTDu2HfA4Z3/vK7GRl53AW92/v8SpNFUOxcbYxGJcLd7/1ltm+f+zzDxU5di8P8ue8xU9r+ZQxDQwnVfoWpm3BAsg1Ss3cLJbQxzigVRh4c4aN/e094vu3AjqqhMex8wc2sSwayzT+j/pKKYtdXd/F/PvhBdEOH5zJoMoqNDxel+JoFKon58OlcWuzk+/FkjSutfQFL3ZJz6Vw688kUFGGMCJ908oDDuTF1liRr4Nij40zL/HjInAh/x78bY7/iUwi7vngvH/rgh0m1tuEbkwZT14Bw+PAxXnDjDi654koMLgwoJxvWuDLuEOd/3v2P7N79gP3N4NAwHSl4+6Gcf/8zr7rWoa4mfBBlzpDwLYKBFVu0na5L2DfFGzsve8UtJIMKvxGyEpV1jpTxO6yXHdP+6RufZXT0YOeBHf1stGZoc40X7tiZfa2AXdM1GPRYSqVZYc+e+9ize3f26Si2j4TOk/HJ65VzLttSpMxoP7kUPKlz3XcuPQVTUd/6/QMXXlCxXM6NqbMqiQupsPFUsVysZEVAr0QIhlB839/97afRWlNL7BeGyYUJ6eMWvdq06Txu3rkzvwFD/EfTx2mUeHzU8PG/20XzeA/RWqKL546NJ2uXbN5yEa947c3RPCC5/HSnRYjBmiuGxURGSXbvNc++FPUXwuiohQfDGqpuoFS/vUuEca1Zv3mQr3zxYXZ/65+p1W610B85gzVXhUQlGAyv/dEf44u7vkiaptaSlmr22b6ye2O89/fey/AHhkkksVsxILz/ox/hox/4JJcPbePA0QOskQQzOcZUV4P+XkVlYxfpo4cp9652nbUCwwnKXStpzBwLuf+9Uz7f+5ZzvtjpVOszPqXp71UhN1jvqmmmKElveE/TTLFCTXFC91KSXhpTRyn3rg73+VxYQd3UaZiG3frD1bF432x5RSqhfnVTz9HGdCEy0zGvmzolVtpKy3Fb7iLSmJ5Z33+683PtW/r2hXI7yO8KNYU+MEVvs4f+tQmlGUPd1JG+Ko2ZY2FMdckEM2ZVi37wY1CV+/j+E4+iBno5oXupSMXyZ57jqN24ip8/GdqYCGNw/FwIvdj1WWray4OXq9B/podyXy9HnpyivBJWl9dytHEY5DhdMoE+MMWa/rXc+ZafYmi4Bjqbk+/5/D18efdX7AdIWmOoo1CotQqjNa+67VaujY6i81t3hFiuUgbOfOHzn2HPngeorlasVKs45jfz9iiXiVeshFXrTvCcHRdhdBYw7zDYM2Jinbl9sArJGPiHz32W//nbf8Po6H6SxO6DYXeSbTXMjEywZWAzH/7Y+6L9N+Z2gj7+ic/ys+94M8nW8wG3h0aiSNP9JMkgZr/m5he/kv/67l8FV9673/0/+ZP/8aesXbkRRPH4/ofZVL04fI0gYhjTmopa5SoS2akyHdEGu7dAJ3qh97ehW9bGz2zuv9Y7uafjr/+80dzEmFL2e9j3qxu7J0YhjxDUZqlOpVmhXqpTalYCHTvcrXhrDH0WBKpQ4fpkk0qfD7xs1yC/sdl8abK4vk4VPEc/Nei58tPyfhMFENNGTjvlhfvmXMEws1Sn3T52s93f7vlTYW/29fHJ5Zzi88shp0M7vDrM9l4UQNc1qpJg0CDC4f2PsnZQMbztoixW2t2f6pRbb7+dVGvUGgVd9vcxvZ8KFTaWE/74T9/H0OZaG9nJK2Sdwk/8xFvY92CK30Ff9dvNUf0mo8X9NP/qnv/NFcMbMmDlDAfhLpmBBTa+5b+/80/4+Mf+3n0JYFmqwgHMyt4odtnPoPmVX30Hr3/jiwqBcLO9Q/PWt/8M3xp5GCm5srAKZezAGNVyFWnCBz7wfq4aGg7ry2/5iTsZeXAUjKD6E1vWuN3QLHGfhPovH1s3qzuZvLjp3dlBZ6PTX1go3c5YaWVQ5/eb2bWo81Q6KxOnZGernst9uXk6NgLlJOi5yj9H//DT89nM8jS9P4ix/3rMjYtITjvLbzze5lRw7fMOw9ZE9Zp7fBectJietz461fwk27+s8la+GGPnY23c1/6Q3etM4fXrhYmJCd5796+zY+fVObvo9//oD/nzD/8fG+guwtiB/VT7q/jJ/ifueHP48lAivRwnjz793z/7DL/97t9DqQ0Yc7wQJx0vWxr+f/bOPL6q6trj38AJ2YETcgIXcwIBLpNEEYmKCkoV60Sr1rFOtZb22dYOr2IHxbFYbcVO0tZW2lql1rbos5VWrVi1RQUJTgRBCfMFAjnAhezAgezACXl/7DPdm4RZEyTr84Gddc+8h7XX/q2113JqdUDpaX+cEgsoHXuxj4g+gkCjzUkpHQRMCIN+fY9m1uzZNAGGMMjHD9ZpCJTy8DwPT3kIy0Qpxc6GbYw95xwsa9+sm0II8rp05/XX/gPdBeTqeyZMkybRGUtYpJ1NdO6ax3GDy7AsEyEgL7eQ//7nFTBAbpa42xVmwiTRzcRtcMkTht79KGxQAlMIPASGIQ6AB1NYB8SbhvBLsw14dNBUZSCEwMM4AN7CUAaGsPzfLTyFLgFh6NI0Wv5eYZjhfVoqwdT3M/SKByObN/zn+cLYIJMXEe+1wAth+v3V9IO/ZvLR/Q3/+mweHZRW6OC0CL+/d/BHBC+EgVKuLtFBiOM8xof8fMPw51QTpbzm/B77N7pUAiFi43E/eBD+eDRRSoAR5wM5sKfxHXyHni/09REfyZmY/MnmlZ6LDow3I3kVfNfhwoOuB7+dQ96ffz0MDM/A8wwMDHRMUh3EUxgCVykwYPduxWfOP5trrrlUh87xAE8x+/23+flPfky6oRa7V1/YCQUF+Xieh5IudqnNrRPuINFDpx3Trdk8SK1BLsqFH0/+MdUb6jDoovuN57evp881/MinUqXp2cvi1lu+w5Dje8W0gY8+8PAhcHLfN8qMSxFpkXbSIpm02VDjkBPTnoOVXKBxBuHxZ1VU8PT06fv17IsuOIeTThyu30PqlU21swltE3aw7V787ZnpTH/maf0spTj51GO47NqLAI2U6Z0NilU1q1BSkhPCjSrU9AWZmv/eeULEJtSt95MPd8m1Cb8H5Gcf+Qihiq/cRVhfYRlcn11mn5dVCgiRUOEHto144ZcRcNYa31oZ9Ot4Dss4n/kc0ey5oMIyzyLj9w7+SOBjpWiJ//CeL6x4f1RZ/TOGVNF6/84EQMR+89njMXu8Zo5nq5Xx7b+3ZTXjW5UbQXlQ8mtP6XYOA56Y3G3RPJjp0K6/O+onhZY2yx17TH+u/eLnNFLkV5RUisd++wdkg0KIfNR2Rc1WJ9a/4JtfvplkaTJErlok/37Tp8+gasnqMGamUsoPFB71VwXaTAicceoYPnn2MVk3+uipTU2EAf350X/z+989SmqVg12SRDoSuzgZs60qIkXGoZedx++n/Z6ysn3PA/fizDe5ddK3INZJdGPoxg4iyf7pN48zZKCOl+GslXzlhgksWFBFkZ8QUaADmympMsw8zc1bB8ofWWVr5pHWzBvNy6wTsvgw673fxs35zMEd3HZf+UhbPtAydquY2aSD7+A/fJ6D6LeCfRl/+zc+mz8my87XyvVZZs0Y39byrf2XMTnUTB4FSq7y2ZgPk9IhD/onbW6beJM2DYbdTDFv/jt89eZv+EFIfeVHRkHFx449k0n33IMdaP0Zj800E6aqavjWTbexZrVDnrB0HksffFF+DsLguQiFbRdxy/e+xScvOIa2pjYxEWbT0ccMYs2qtSxZskQPEsPU0HSDi+s2YJqmzi+EIpFIsFFuoGH3Js4568wW7qbIhgKlVJQOLmbD+o28veAtDAwsS7Bb6V0SCIEhBK6U7NzdxOljRuFhYBUKOud2o2r5KrZuSdPNtMjxwCCHtLuFhJ1AkIOwutCER4ElEDQeJJ9zQHxbl2BgihyE0Xm/eMNoQlhdMMhBiM4hL0K+c4vPy64/YfhlFq/Ni43sMnZSIHLxjE5Z/A5MUwAe+WYTu8lpxuebTXQiR+ewMgh50yjwv6er/z6m/34Rj3LpbApyPdVK6dFZ+KVpdvBHGG8YBoZhtMp/uM/XOd0MYYT9MZsvMHL30L/3Pv72xu9CUWDk+OMxR49P0RjyIpAHRiPC6o6gQZeGLj08zPD6YHxH/P7Ko/3iLeOA5XX74XW9ApiWQJCLMLvSBBRYJp5SGAaYZi6myNPfb3ZBeRKzWxNfvOkqLrn0HD3z+q4/1dLhgR9Nxtm8EalqQeSjpCLZN4mzvppEN5Pv3vI9BvZKYHQWWbO31v7iM/jUh57glVfmkEiUsrk6TaKnjdfooZSHUrm+mV3pqz3JOWd/ksuvGIcwW9I2musHHya1STbUuDd/sFo5/4Kz+M+cebjVMqwIQT7Cysu4TivZJu/PW0kqlSaZTGTdXTR7XuAM/4WvXM/8pe9SlVqMqzIdN/WlglfnvsyQGUMZf8k1AFx59bkcXzYcq4fNzh2wQzXQVeh32qEagHp2qV3kilyCpcH+8fH3PhDeX8mFuck+el5/T3d2qa37VUI9Ig+21e2ioDC3WZl5/1y/zE7nEds23QLldxHU71StliIPVAN75Vsrgaz3yy71dwb30/m9snnI79JE/c6c2Ht38EcCH5RdRR47VEMz/qN5fuvjA/bWvyO5diClliPNx1X8+S1TfBzlNKvP+Pfur1zaH/mlqV1AUQdQBvUYUH1Ge+t+Iti6dRuFVi+aduv2aMrx2yWnnqRdEl3uo4cV8+Yxf8nbvsnWRyiFQG5yACgffSpjYmEZgveJmycDqqrayKxZr2JZFvVKb3zTw0J/h11ciGyQobtGoWXxyU9+At/glEXx7/5o6CNRsLKj/8Z9sII/hx1fzpiTRjDLnYdSilXVmynp1Qcp6xAiD6UaKO3fh2WrFmH3LmLpkhSPP/4kd9/9jT0/O9ZoydIkl1xyMVOnOiE8KoQIdyQqpahOVTNjxj8YN/YsLMtGAMvWLeLl301DdBHsrtdVZvcqoLa+gQZ3J53ydYLovLwmGhoiIbY/fE5TPV2EYKdSNOXkHxDfFiVAbueu7GrccUBlg7uTfGsXDQ05zfi8vCbqZW7IB/UUPBdgd70R1n9LfJyC58b5BncneWaXVsuDpez7tMZ3lEd22Vb941D07/h4yx6fe+P3Rvsyvg9G/hyK8nCluPwLKFs+Br8F36p2KgoL8tipFCWlFl/4/HgspUN1CCF4de47TPnVT8AS1Kpa8tHJnEUXgdoqKSsr45qLrySu7ATqVUBxa+VfHvszjiPJExbO+loGlAxA1kl9T6FDNOh7KCzbprCQFnyvssGJTJDnw6SPJtnzPnyIZcHV11xD5YIFOI6iqKAzSmnHdlWvUah03XZKegzQdlfL5O9/eZazx57O6WeUZ7gXqJ0yTOQbt+UKYOyYs5g+/Ukcx9HvtVtk+P8IyyaVquKRRx/nu9/+FkoJPnH6GH54+0+QdQ0UWjZ1TuZW5cA5EKW0Y2WWQrl3j0kVndYav7fyI7o+8JnQJ0SpByxhIaUMnSKlkn6di7COnFoHu8j20yLpelDBOcR8pJp1fn8IKkX084HEq6EVfi/Ns0c++34HUrZ1HJyO8sguD0W/PRS4SgvvE3O0D+RrKBWk9OWtzDwvdt1evz8Y0K2Nw9iAb/1+8e/Iqo+Yz1h0v2zE5mDkV0x1iMmniN8X+aei+m+p3pSi0LaokxJQNOVopGvsmWMRIt/Xk7Rg/vu//4kjaxFWPvmiKBLffl2MOeU0Th19UsbcL4K38T8oADxmzZzPP//xIgA5Cop6FIVWjcBRP7i5ZeWipMPUab/LAqlEVhm9y0dB7cLJHaLJ9eeTp/H4tOkIYaPnaIEgB0VTtGtLgA4Vqxg19mSmTLk31qEzFax4xQYdb9bsWUy+dxKyQfnBQ7WGLbfKWAeDKT+dwrgxY1FKB0X92b2PtOCIL0Ond0SkLMSViD1KlYBtVfeKK0H+hXFe7IPutqcT9nJYZg22TDi3+QCOK0m2VYBUuxAIhGhEqV3ROeHHi3AQd7MS5DZ5qAaVcZ+glqxCER4j49mRUrbf/D7onvtWHuDzg7o7IOWug+/gDwV/EOPnw+6/kZgKzYmKuHyQWOEJkexWZC4OI5mTyTfbUBPIFf+4DDdCxeRltqN/q/Ix8/4tlYEEbu36vfPx2a0lXu3l/WSsomm1QQTRjnvFNpSqZdq0P1I+Khk+8ZlZL3DbxJvBEihZj2UVhd43KMWA4iT3/2wy5YPLaE6Z768kTJh4FxUz3/LrPZgn4v1Cv7DIE6ScKi6+fBy/+PnEbF2qTekjC9Owr3TZ1RdiJvSqBJTfxk3RbpNQ87QAwaxZc6mYNT+jUoO8hy3VtADGjRnLOed/WudEsi09mLoJrO4WoosuAR574jEcKUHoUA9l5UNoylEIGv20Kbr3aCVGRJ0J9M6GsBOIVsuWro/z8S3L2qSZye/9ehGdT3N+b9db/nMsy/IRPl1q3kKhVxy+uoUlbISwEMLGkbsQWDhSImVnPaT9Y4niPgSDRkoJwHaZRtapUNkSeUKX/jvLOgkqx68/y6+/TGVpv3kRKEeR8r5/vMrk4QD4mDLcwXfwHzl/MP03kjPR+Dp0fDcrgVL6XQNzEL5cEkLooNQI/U+CDuWgr5WOCn8P7pvNazkdICKC7FAQlrB9uWv70spCyeg++llBPahmvFbGsuR+jFfBefH3i/N7ub8+J/q9Ob/n6wnnKV+ehu8Zydfgd8u2ceQ2lILv3XKHVq78Jkmlq3nuqb9T21BPQpgg8kOVaXetwsqzuOqqa/eqXAV98u3KFcya+Xqk1CJiym+kBCNANjiMKC/jmusv0/JZxn3j2pbaXMFSfiUEk2jSTnD11Z9FyVosW2vYIpjEiAZ5MDuqWo/p059FOmQM+myS/vVSSRRw4Wc+Q7LYxnGkbqRaidqpkFulfp/uFvMq5vHY9MdCxf7SSy6i7+Akjtyk71knoz5J5iQsBBrZ8hXFcJdDFq+/3b/eohmvfFNbdF0mv2/Xq1bvs7frtalPhpH0ZbxUEivPwra18EFBzabNsX4tQOBv1fWbTWppWb1hnV6JohCWIFHck0RxT/1NIlC2JNVrV8fqSqCoD+tZyjqIr6R1BzkAngPnOUg+mOyCeu/gO/iPkj/o/hsfT+KQ89tlOhTnwXP1IseXSQEyFZtLAzcFu9jOmFtaKoPviJTOCJEjNt9khiogRO8R8XppzuvzVYT0ZfHhdWTdJ+D3cn+y2qVZudfrY/UQ4mmBtBWhHA9EcP2Oes498xwuv+w8lATpKzNPPP4X5rz7FkWFRbjsyrjPzhzFMYPKufraK2mZ/Jrw20BKeGLan/XvKnh+NP/H51kpJetrqjn3onMZNUqHV9I5B6P7tiW1GxMhBJUnkE49t06cxLyKJb7mGpmRgs6gK0+SJ6BORil0Wr03UYMrP2jpLx5+iAf/+CudkxB0LsTuFmqn0hsqcnRsrF/95JcMH348ANOmTGfKlKm68wmBwgVAYIZwsh5EBkp5/grLRWC2WOqXi+XUy8qxJ2LR24Lr4vy+XH+wz2/5eiNccUIktFCBEPEHjVRhQMNss59lWVqBU3r3R52PZGXvMA1WfkGAufod9TonIHFhsOcyeLdgcgkeEPUn/PvtL79vz2+9FFF5UGaaDr6D308+PukfdP89iOv9ybKl8RnIg7hfZygjVCRT4j45UcJfEd0nU4vKKJuZFbPfM+O8rPoTe7l/Rj2TVe/Bd8Tuvwf+0JcZemmLJBDU7qilqEcR62uWc9mln2HSD+7GPioU/by18D2+d9ctLF69mAH9B+A4NaF5UHQRdM8R3DvpLs4cfbovhjPrMXuSfuihv/HQT3+FDgwtsvpZrB8rSZ4FRRZM+9NUnQOxnVGbhGlojYJJ1LLzufCz5/LMM6/Qu6Q0GoQZlas7SYPP//53j3LSicdTVm63ev9gwOA7Sl782Ut4Y8FbVFRVUCSKfMRJYRVZODKlE1BLyRN//zP3DOmHJSxGjT2NcVVVVFRUUlZWxpZah075ehdG1/w+7KjfhWjKQeVovXV3/U465R/VaglknN8SH79PS/yerj8UzxdNxaicpmYlQFO9BkFVg6LI6k1+rqB+5xbqlSJfCGrrJEWFVsirXSC6dKVWrkfkCZIiulduGnp0E5SUFFNTs4GuPqRWrxR1dYriYot8ISBH727JzxVsr9tOp66d2b2jscWSph2Q0xW1cweiS9eWedDvFYv4sF98TnTf/S1be++OsqP8KMoD7bcfdv9VO3eE40vkCFSTol5peVCUL1BN9dSrHPKFoN5XxIK/g1I1KPK7WohcMuVPjA8ofl28zKbM403+O7Re7o2C84LwP63xH1apduUjciN5pnJ2IJq6RvwuKMu1qVeKsqFjuODCc7H76SDcgUIz9eFf4TgORYUl2t1DRLtE5eq1fOUbd3HqCadH80mGchXM61rnq6xI8dzT/weqyUcqCZXNuNIZLNIblOLz13+9mXLVFomdW6J2oWC1pMl+4qTTOeGE46hzZIiIZDomx5EscBzJU//8G18p+R/s4uYVG0cyglWbnUjwxeu+yII75/kmMwuUQm1XiABdQfHiC//gU2PPomzYcZSX92PSpFtxnDqsHjbkKWStgxAmmH51uh4i30TVu4jOBqrRa7UMyTTA9Votw/Nb4fd2nehsoPJB1JPBB++7t/s0K4O67GwgCgROymFb5630tfoht0ugK4LG6Lxu+mHO5q3YPbsjcvP8wailaFBflpVAyjTr1lTT86jedBfd2Vnvw/N+fJyA4vFZcjqJAy47qIM6qP1QfHwCYVwugNyusDVEupuwLAvH2YDV0wqvF7l5WFY+ziaJyM1D7WpotYxfE/Bqez2iWz5quzZ/KRqwulkZ54ncWHzGfbh/a7S399vX96eLgHjcMJ/f5+tboy4C0dSEVNux7URontMKjeLZ52fzyiv/oV9yCFtzZDSTC4GSkvLRJ/Ppz1zYDEyM1YDflqAkzJz5Ao4jse1+KDr79R/M98T0AH2vsqFJTjrx6IxXjltQ2pralYkwoKARnn16LnfdeU9oJgxtsj68GdjktZ+WDuXw9Qn/w5VXn6vvQ3MrrFQq2nUCqJ2SBx99jD9O/y0Epkj/6gCeVUoxovxULhh7NrW1W8ndZZI4qg87dtdS7aRYsWg9qjFNUVEv5Iad5BftbPG7dqtudBLbW+Ubu3Si887drfJ7ow/r+qDM62LSsNPNuOb44SP4wjXXhX5We+rWy1YuZfJPf8KO7fUUFfVqdq/g94A+d9kXOOmMcgQ6XcLjT/2dt+e8RVeRR2GRRYPKQdUrRL5AqU4Isbvlkt0oOml0bZdqxrd12ep7d5Qd5YdYtnW/35dxQSjJA/m9g675uZx30Zlc8unP+PELo0n7rYXvkZvfhWTCjlk68OeLyBICCkEeiobQxLgvlO2TpUlERfbPzXyC95fPvt+h5eM5UwPEKPDVC/mwAkG6rk4I7nlUr6vmib/+lb///e8MPHYQjlMD5Ot0OCioF0z+/kTGfXJcRv0GeYWVb6MMjr04802+P/FHNCFw1tdS0qMkRK7i5uPIbKv49e8mcfop5WGV6XuL2Me2raLVLhWsgKQDEyZMpLKyUucg8jtHZhJQCUL7SqVWVTH2rFFMmzY51MNaomwtWqIYP348VVWVWLaNdGRoLoyHbQiQMxTQXcBWleGPc+BDKbDV1yPIP2x47e8At034Ll8Yf10mCtkK/eLhh/jhgw/Qu6gnStUjiorCDQjR/f16rlfce/dPOfeCcxDAnNcqeWXWHF7617/ZuMEhJ68AVATCBspWcH3tlsBXqxUvEOX7h6lYe4S+Ey1dFfgOxH7PPn+/eWLPV1H/Ooz4DAfhA+Db9PnZPjXNfGz28vzQJy+YtLP4j+D7D5yP98f49x4I31J/3juvSUuO2h215HfN18tcgR9XT7/3ju1byTdzOWbECM775GlcfuU48oKdzUDKcbj3B3exYsUyvdHYl01WnsCpkxxVaLO1TiLy/E03/jtfc811fHX8DaHildEuPgUKwQbH4Z7JD/Dyf/9LjxILVSt1e0axoz/+FE6EYbNn9CkAugh2bJBcdMG5/OxHP2nxNvG5UO/6y2f8FyZQUVFJckAZUmbOlonCbixbtYiS3iU0odhQ4+iwDL+Z2NY1skdqF7kIWyNhQvmwkTz/4rPscDXSI4SJzkHkUVu7mfzCLlh5JnKzROQapKqryTUKGDWmTN9EKXQSOUVgETVihlH9q4HZxWD2rNm42yVCGKiYph7KBAM85WEIA+V6GPngGR7CEHiGh2EIOCDe9PmCw4rHMDEELE99QBdRgG33whAGBs0qGCkVQhgkhxzNzm0eb38wn0RJEa6rMCwBeJhmAYbw8FC4UiIKBHPnvMYxZceQ7NuPfv1tTj31FPonB4EHi6o+wBSCbqZFkWWRl6998goti0bPIyenESEMupkmORh0M0VGaQqBpzw9jj0wBJDNG35/8XSOtky+hfP3myfGG4cdn+k3u/98mz/fANPvzy2WGe3VwvsY6PyBrfAf9vcfHB/vj95B8i31573zhiEwTYEhDHr16oVp5ABdUMrFNHVeRgwYMLAPX7vlf5hw442cdd4oTNMEw0AAdzwwiT899gTzq94jXSfxPA8pXYQlkA0ulmmxvSHNjm0e+cIklVrF+to0d932A8Zfc60/JxjhvOB5HobngaFz3JmmyVsL32PKrx7iPxX/JSdXK2FeDqhcDwMDhTp8S2GgPIWHgbeH8zwMPE/hxeWmAdvUNnLI8edFhdEABabJj34wiZ5FPTMnAp88f1pWCoSZyy+nTGPOKxV4OQLD88edp9/L8Dx25zbR2NgAKEr7JKhrkPzw/jux7cKPXjHZD2rXChaA1Uvw3ttLSKWWIUS+rzUbGIYg0fMoOnu78RoVnudhFSZIS4dlK1Kce+Y5WL1ETLkSLd4/2C9XNqSM2sZ6llS9H+1A8TwMIbSSJQSep5UjBYhuAhqjwaWP+0LUO3J4lEsXowuzZ8/jKKsHJx13UuZQ8v8QQv9hCsHg4YMwMHjznfkI4SeY9YWZZZo6CbfQCT+9HI+Zr/wHq1cRg48+FmHA4MF9GHvOWEYedxJVqWUsr1pCnXJpRCGMTjR6CqVchDCQtS7u9jQ5KOpqXchxw1Juc7Ujp+di0EppgFIuhgClPAzDy+Tx9nz9x7wE8DwXhIenduw339bP9zyF8lw8D5Qnm/F7fY+99A/wPtTvP7Rldn/eX37/S89z2bJ5DY07duCqzbhqK+s3VZObvxthCpKDivni//wPt99zK6NOHoZZqOWvBzjpau69716e/MuTWCU9oR68fA/LtDAMA2EI8BRrN9fQ1x5ALh5OXZqzzxzLD79/Hxeeex5BgmKIFoFaqQsW4wYLqir585+f4N//fg5yc32ZZWD4CmAgD1WWfDxseNWyfFetyH8vOF954KHzFnpgdDLZKRW7PI+vf+0Gzjvr3NhMm+nuHSizhqHdP340+aesr6kj0ctGuR5CWFrRFYYPdCgMQ0d4X7I6xbdu+CoXX3E67Z3atYkQAAWpVA2333MfH8xf4aOTFgpBTyuh46T4J1qFFrLOQaG45OIzmfyL21q+YUzZiiLDayj4xgkTqKysRFjxPQ5B2Xxr6R7NA0cIr0NrOJQfW86NX72RcWeOa7U5A7hdKsn4G2+kqqoytNfGHRiDx6xfuZnevfsgBHx9/Ne54JLP0VN0DptSKnh6+nQWvpciZ7eiXtWTI7rQpHZSXGyzta6Opk6CnN0KkZeHamgI+aZOgoYdO2O+HlCv6smP7YLp4PfMKxoRdD7gsq2fvzdq799/0PXn+2QdKn5/nx+MyXpVT1GhhWrQjtfdCwvpXVLC1VdfjWXHzVG6fGbWC/zxd7+l8oMqhBAMKE6yakMKUNh2kpSzCkF+zMVDX3jSicP5329/Jwx4ucFxKLbtDLNg/O9X587h8T9N45VX/oNV0stv87g9LHNeOBzLZvJ8D+byDB82IZCyFsu2ULIBgWBHreKiC87lrlvu9X2hopHSEsihJPzo/gd56sl/YAnbR3Yt31faQiH95zgkSgVuWvMz/jkDu99eh2+bU/tXsHyaNXM+42/8Gkk7sM9qO7pdaOHUOboxfGf3JgENSjJ16hRGjS3b673jA2be3He4acI3UDnaaV5BgOe37ACYUR4an5TDibcsC+k4BJHhk71txl83nks+fUlmHbewbfbVuXN48Le/oqqqCg0a6jbVg0q3p2XZob/E+pXruOZz13LbTbdhx3OSqUjwZjVsW/s4dlAHddAhoGAoS6V4cvoTvPDCy1StriJhm7jSC2WE9qlUvryxMC0Dt8ZFCMFZZ36am779LWzLClOAZcuNQH8QwLPPv8xfnprG/Mq3ECIfUWKFWSeEZSHj8Z7aiTxuC/nvODXYdglOymHs2DOZNPEekllKa2v07NNz+d53b8O2+iLVLoIo9zKMb6YX5YWWDsmgcPnJffdy0RWj27pL7hO1exNhQFaiiFVVq1ixfAVCWLiuq/2xtrsYGNp8J0yklBQlEtQ4KTanHcaeMy7sDIZhtHhv7TXkYSBI9u1HbWM98/47G7OoG65SIRwuMFC+70C4OcVT/u++pn+E8a5yEaaJdBXCMEitrSa1rpq+ffqS7KuXGIHw8zwvguOVpGzA0ZQUl7AutYblVSswaNKhJwxD+3h5HrVqGw2uAnIo6tWDJYuW4O3cySmjTwp9vTJ86lSMbxdBSDqogzqodcr0zYn/rDxFusbFLNTuAlXVKaZNe5THn/wzHyx7n5KSHmxJ78DzdNiYPsli6mUDYGCa2qSVWrmWPiUDuf7z1/HVr32NhGkCIHyfK6XAd7fC9z5BANOf/xu/+uVPWb58CVZJEUa+9rv18BBWHqhGEDl4ymtX8viQ8L7ZEARejG/pfA8PyGH9ynUMH348N4z/MiOPPQ6pFGaGctW8nauqNvKDuyezoUYiCnrgui4GAsMwfZOggedK31cPNrvVnD1mNN+5/YuZcr4d02GjYAlh0Dc5lJnPvaQdDD0jdDbWxwUiT+A1Kt8ubFC1OIXdy6JscBnCjFojcNyDQPEKPLE09U32pXLx+yxfnsIUJgrtg0VcuRKBf2fkgxV20iOIB4HrKQaVFlNTvQHL0rbzRQvf5aQTTqRnUU+83S4iz/SVKz3QhKHrO9m3H3lduiPrNlO9eSNCgCEEhuiMq3IoskzqPUUvq5dW0DBYuXoVyz5YwtARx2J17R5rx0BoBm3q0aFldVAHtWcKZELWePX9Ms3CyFT3yJ/+wJvvvK0X0UU98AztuG8KAzCoTdfheS6mqVEWpRTHHHMs37z5G1x3yVUII5D5mT5AnvajxwBcpZj+1N956Jc/Y+na1RQddRSeoX931TZMswDlNeAqD8NA++S2tQ/Vh+2TpWLHY/MdHuGckJu7mxtv/AYXnncRHmA2034yeSkVjz76BC//6w2sIlvPDUpvYgN/IxUuGAZ5wiMHRamd4LaJt2GXWoeFcgXtVsGKDbgmF3K07be0tCeLKquoqtJR1pXy9IrD0JCi16Anb8/foiDyDSoqKjjnnDEkLCtsY2+ni9FZD1zDMPSOk5j9PdG9B1aRyeyKCt25jMCh0/CVCv8ZQpeR5i+yVgIff951axFmAbtUg96RJUyUUqSWrmLzlm2MLC/HKkzE2tZopuAOO/Zo8rp0Z231UpxNEg8DV+n4NNtcSb7IR7l6I4OHh3Ily1YtZVXVKnqWHkU/uxTXc9F+9Br90vuLDpNR2EEddERTsFJu2Zw0418zmPTjH1FZOQ/wwo0FphC4vmO662p5ZJoWqtZl/aYNXHHBxXznO7dw1onanBRgKNmIt7//BkdKpv7uN/zm0d+gGj1KSnprdMxTWmkwC1AolIIm6ikwTZTb0H6Qp0PEZyNXIR8oV+jNA2DgKQ/P8xg16nQmTLgZw5e8EV7VMkJZVbWehx58iJ0NOZiGhXIVVqFNersLnqE3ghiQJxQNSuF6LuOvu5ZzLhxz2ChX0G4VrGA94UGOzr1n+IjH8ceNYklVFTWOQ6NvttOIiBFCxQgDK89ENbqAx6KFC7nwoovwbxEqVwHF7cSBCas0OZhVS5ewbNVKPA8s09KTuBC4rvJ3O8gWNf8jiTfNAjwfPfI8Awy9s0QUdGbZ4sVsqt3CqaefAoYIh5mrXL3yi9nohx49kG4iwVvvvcn6Navp27c3ynUpsEw8Lxc8j3rqKbGK6GLo1ESrlq7gzbnzaGj0GDPyNIIVcKC86Tg6sbY+XHDljynFFeu9ndm2yvGH9fy2/q62ouC7g4VzS3XQ3MKgUPxh2jR++tMfYwBmkanNSKaB6buDCGFqJEkYuK4OsePlGNzw5S/zja9+hcG9kxG6Hdw/5i4SiAOpFPf/6B6ef+5FDAxMS+eW1SEMPBACTyktxwyPXCMXz21sX8jTAfJhyJP47vD4bkFPO5yn3U2YRkE4BxqGh+dBMpnkvkk/pLR7ImxdV0nfShG1d1Dv61OKu269nfWb6zBUF8xuFuQI0ttdLP952jnOo9FzEQLKBvXl6i9+jtLSQpSsx4jnLWvH1E4VLCB0PA/SshhIKellmZSVH8/Uhx7GsizqXBdhmFqzNgSep5Utt1GFdnxZ53BUaSmDBg/Kml9jenZs0GnUyqC4fz9mv/IyrqxFNTaiXIUwBUIYrFm6gqJePXzbdPtYebTVSicQPmFcH/wt6rm5zHvnLXKaDI49ZhimvwvFFNoPIoCFA8k39OiBDBk0hHUba1i4ZCFFVhF4Obi+Pb/ILGLF6tXkG7mYlsmOhia8HMXs/76KrK/n6GOG+iZdLaCDXS9G3B4QNv0Romz536l2ymYLi4/m8bHJbA/KRaaPZFu3y6F7fvv6rraiYJIN/kEw8LN9Y7VUMXAaJA/98jf87o9/wG2QGPmmjsHkeZjCxJG1mCIf8HBdFyn1IjyZHMyNX/4yX7v2S74sIDQNQuZMKZJ9AACAAElEQVRmm2ABNuNfM/jTn/7InHffwlUupmUgVRACxIvtZEL7hRiE0NfHwQfLyD7uK1darmtlLC03YVsl2orguZidBQYGlmly/TXXcvppZ2a0buACEu/zhmGgJPz56X/w5F//Tr7RHTyBEIL0dqnrFrAKLVSji1KSbqZgg6xm/Bev4dMXng4KDPPwUK6gXStY8QEZacGGMEgkurG5Zjdz35iLmevHJAnMV4a24XoY4CkStoVSDax11lFYlM/QoweGg1rHrYninQQUOGPbPRIU9i3mnQUL0NtSjTD4XH5BV9/np/2sRD5qPoqLEgVR1IsWLewMw6NXr968+c7rbFq/gfJhx4cpEoxAuIpMBTfZtx/k5rBh3UaqnbVYoigUrAAFZgHS3cZOrwnL1Aq1kZ/DlrptLF6xjMH9+lNcVBz1otaUqCNBuYp9Z6Zy9dEhKS3Vf0sbToyPaXt8XL9r/yi7DpSv9xstKFc63c2P77uPZ599kaJelo9QmbiuDvEC4NGAKUxc18PKMzHyBYP7DOa7t0zgtJPP0LGT/LuG7ghkKluBcjX18WksXPyBv3FKy7Vw41O4eIwF1/R9hTzlRW4T7UAeHxCf4UOc5YOlQHQRqAYX0ygIg2q7roJcD095nH76J7jyqs+TMM0Ip2xhfAfK7OxZ8/nNL39HPgJTFIDojlun5wEd80rgbnfB0PfY7qW58JxP8vUJNxAEBj6cqB0rWAFFcTcMQ4S7Po4fOYyZL7/Mzq1uqOSgjHBHiCsbME0T1w/2t2r5Cuq37qDsuBPD6K/ZCEpAWvnSzxk+eAjOxo28u2Chfr6rUF69tscrPfG3l5VIm/HhLhM/IFxohRd421xMYfLWW+9Qu00ydNjxJEwdBytAskArtZ6hFeOyo49l8JAkW9KSRYveJ2GZKM/Dc3VgQ2EW4HkeyvNwpQsYKKlYsGgBCxfOp6R3X+y+/TDQ0L84wie55gLvo60PpZTvF5e5mNl3k+FBPj9jkv1onhmQVArleS32wSPBYNjy7m0jZi2I7eADpk2dzk9++RNSWzbS2AjkeH7AVu2Mvn7NBnLydyMQvpx2SfZPcs5Z5/Gtb9/EiUcfF9a1Xp5HPp8G4EhHI2ANkr8//RSPTXuMqhWLEE0GZlFg+vLNmUHcJ0GGchXw8Rhb7Uoe7w9P8+OhOVQYGDkerrsNyyzSsrZeYRZZpNduomzYUP7nq1/h+MFlOryFr/94RvMRJoQglUoz+d4fs/z9FMIqwVOdUK6W31p3CupbhRuViqxcfvmrB0gUmxkuH3uKCtCe6DBQsOLwerRTzDQNehVbzH/3A1wpNXTiR1zXln4t1AxhsGnjJgYMGEBVVRVHHdWNk08tjyxEGVajTNt80H5H9e3DtvRmFi9bimUJDJEfxV1pLyuRtrThq0wbPoEN3VOQK3AbFKV2Ma+88Truzu18auy5oQ9WoMwKEawZtRzrZ5eSKOmFkg2sWrYcr1HnEPOMKP6KUopESSnK83S6ja4m0pFUrV6K0WRw3DFl4Ur2SN5P2NaCyDMMRAu1HzjIftjvFxf3H6VyBRoxaU3BPxL6457aNtiNLZUiLV0e/NVk/vDXJ9juI9tmTxPPV85Ny0QARUXdEYZGtRzH4bijj+NT513I5y79LMnepXqsZ02+AVruGR6WsEilq5n2yDT+8Mjv8HJ1HzSLTP+cIOWRgZS1vo+pFyJY8bKZT2o7kccH5IMVQ7K094eOYaGVpZxQXptFAqVc7MJCrr32ei465wK/nTNn6ux2Ngz4y+NP8Y8Zr2An+uHKnX5oJUsvvoRAuhJTGJh5Jl6ONhHeM2kSJ40eAkS+0tmL8/ZM7V7BCifhnRKjc2al9u83kLcrPiDtbMKVLoYp0HiS0Ls7hAmeR25+TugEuaHGoZfdj7KyPs3ccDLg6tixRHeLHkfZLF62mPfe0/FXdqidsRVMO1iJtCMbvkGkZFmmRTqdRhQY5OR0YcXyFXQ3u1I8pL82L/qrl7ANYm1+lJXg2GOPZouULPlgJQ2N0vfI04McoRFF0UWQrpOQo1e51akUr82ajZtTz7HHnUJ3o1N4X9f1EOJImNqaU4C46p2zWRsAPkQKXFY8D21eEIa/m8v40JWr1la62ehRM1+gD9lFryVF4ONM8frMCKmCovL9Su6+7U5emvUyZoHA6CZQOxVKSm2WEoJ0dVo7X2OQTqdxXcnoEWP432/cxOUXXaJzE0LYr0JkTAWhGLSSX1Wd4le//TXPTP8rZq+C8F0C53nPCywlCsPIDX2wPKV8F6y4xaJ9yN+D4YPdgHEkK1CuAgQvYVk41Q6JhFZCZc02zj5vHF/5wpdBZC5asseN8n1zn5r+Es889RKbN7sYojueMvT8DHjKxYvFzXK3p1GeYty4MXz1K58PN6cFFOwWPxyo3StYgQDydtGC3waYojsLFy9hux+iQRDtXPAMTztIGwZp6aA7ksf6dSkuOOcC9qQExx8llWJQnz4odjFnzhvsVDpPVrDCaS8rkbay4YO/6outhAzfMdRxqrGTpch0GiFMSnsmePaVl9hWJzlzzJgWkY0QRfQ8evYq5tSTTqF7kUnlW+/iNSqshAVCsCmdpqirhdwqNbLYSeA1epTaNrn5BvMq5rFhzSq6JbrTzy717+u1CGEfCZSt0HwUk3tonvERYSFiu7k+AnNd/BuDKNyun8w3uy7iSueHXTWBInAkUDDJht/uf7cjHZ6c/jS3T7qbdEMa0/IDTObqzcha4TEwOgmsAl9YdxEcZSb40nXjueOuSZQNGJixcIieoWMtmaYRblpaUFXJnXdO5NXXX8EeUMKW9BZ9nWlor93Ap1Z5aJ9bHbvPC5GqAIkN3CAykZ92IY/3kzeC74kdDxzcA8sEnr8zXOiNBsnS/nz3u98mWZpsNn6zu7QeV4qf/eyXLE+txaQ7NRs3UZLoi7tdK7WulJgJE9FZ4OV6pGsdBg0p5Xt3fpvSZDyZcxhoo6279D5Tu1ewAgqSAWcLpeTgEubNeZtUSitQOi6KDn5pGqbvcA15pkGDUnhqN7XpWjZu2sRZ50bh9iNzVfNnBBB/MjmEVPUqUqnVeHiYRq6/ovFXNmHcEHz40zj8bfR744P68m17yotFbQe9CpJaWAkBcrvEdRULFy1iUdViykd+AtFVtGzC8/RGBWGaHFd2LKX9S1lUuYily1aQm9uJkkQCd7sk0cvGdaUOMotOELpq3SqKzCLmL3yPD6qqcL16SocMwBJmuGH88Bmmh44UsLw6RUXFbMgXJLpbH+rzAvPMnLfm8Y/n/sm8t99kwfvvMWfuG7z//gcUdjfpVtTtQ1O0pFIo12Xmf2by5P/9k38+/xyvvPwKL778CtVONU2dDfoU600RHxaiJ6XkpVdm83/PPc0LL7zC+1ULafB2IQq6Z0W7/nhSpiO7VqqrqlPcO+keHv+/aRimnryVUihVjxD5SLcW0DkLjUa9U9B1XawCk/+98Zvc8PnrEb5SbJpmM5mtlHYjAXA9l6eefoqHf/cwqRUpRIFgq9zqO7R7WJbFFrkdaAzltuvuQsRcQbwgk0eoXDVHftqFPD4AHyyjmQ8WfhRt30zoZ00xDA/X9bjmiqu5+FOfyajv1nxdlYI/PPx7XvrXf8DtjOtCX7svqkGbZl3pYlkmGJDeUI3yXEr7Jjju+OP44v9ckN2TONwk92GjYEHrK74TRpbx7oL5LFu8imRyKDsbdlFbW0dBt+5YPbuxZkMNBb6ROJFIoKRLat1mjik7gX7JHhn3jkcbj5NSYAqDkSNHs2b5alalUnpVLnQcf8MwqFW1FIiC2EooWClklsQcwY0Wjh9WpembBTMiAAe7a3RpoAerq/T3CkNop0dnA9udLSSH9MfqbkXIRobSFt23bEgZPXuUUr2pGqfa0ciIMEi7ElOIsN49w6CXVaS3FpeWINOSt99+h5qVqxkx5hRMQ+B+hCaytiYpJbPeruCV/7zM49P+xIOPTGVWRQWlfYopLxv+oT1XAc/9awY/+8kjVLz1GsOHH0tZ2bF06WQyetSJzPjHv3h02u/Z7irKhhx9yNpD+b4jHrB48Qd87vov0EQjnxh9FiedPIJ+vQfQrXsXnnnmaea+8RY7G3dQmCjGMg+NX0fQf5etXMrDj/2Buyfdy7x33qR2cy3/fHkGK5ammDHjSSoq3mFQ2dF0K8yLbWs//KjVKa+lDUQYzJw9iwcfepDX576BZSf8jUl67ApyfJ/KAh3csouJ3O5iAGeeMpq7b5/E+Wee6dczmGbL9RY4zqelw5333csLs55j67ateDleuJtQAcI02enuQJi5OsSPMFHKwzRzUYHPlec1k9+0tdw9JCWILiaq0YtKP/REqGQBeB6maeE4aS4+71PcPfHO5hUeZFbJotkvz2fKg3/A8/IRRkLXZ6OBlA2YpkU3y6LW3YIQBnmmQQ6KZP9ifnj/bWEU/+wedDjRYaVgtUwK0xQMGzyC5ctTLF2xCuV5FOT1wDAMtjbUYgmhY5a4EjwPwzDZsMlh/bo0p406nQIrOz5S84Y1DK2lJ0yTYSOP4+X//AelXJTna+LuNorMIqSspR5FvpHvxwzxNNqqIqQrWgERKiEqbuP/mPFGMz6Io2XwxtxZLFm2lOSAUvrZpX5dB3GriHh/N9awY4/m1BNPZP3aahYvew9hmohOJrLORaHzF26SErl5E31L+yKlg6vqwWtg2ao1zHphJoneCY4rO85v7o+3H4yUkmVr11D59lsYuQYfpJawtmo1jY1wxaWXMrhf8pA+Lz6nrlq5lEenTePd997lrjvv4PxPXcTgvv0YevRAOud05vJLLmHJsjX86c+PsLm2nnPOOvMgHuzH+9J2DQTw7KwXuOOWO+l/TH+++dWvcMppp4XPH1l2LIU9Snnsj79l/pIPqNu4lZGjR2hFZz8csFpSLgxDIzQ/fmAy9e5Obr/zds4/71wuuPgCxpSfwYjyctatc0inq/nrXx5n1BmfCPu+DAM0Hj4U/34ppXbTaGED0aLUch576k/89vHfsuC9JSSKbVSD68tHV/voqXoMoyAMASM3pLETCb541XV8a8J36d+/v75ty2I6HM8SRc3KlUyceAez5rzOVrlF57jDz2Hrh33xQvnkZckvb5/lWVvL1wPnDV+50j5vuj4CBEubdT1PK6PuplqOG3YMN337FuweiVh9+7v2Xd96ELMCpRZLvj/pAVYsr0bkWKFvnNnNxGvUlqUmbycY4HkSwzDo08fihz+8i+RQu6279SGhj4GCpW1TCduiob4Tr736FgIDq9AivdnxtXEDw4NNW7dRkF+AELmQ25V0uoZ0Os3Jo0b5g9xHlLKCMoa+Gb7vjtW1O6Ign9lvvKYhfsNAiHxMYdDJyCPHy8E0zchHS2UiOv42DSA2WGPHjxTe8yC/oDuukrwxrxK7t83gfkkcKWOmE6VTGcXMAN2KujFsxIkIoytvzJmL3OaS6GViGRpqLhCCXoleOE4NplmEIAcrYdHF6IqzOU3lW2/TKbcT/Qf3DwOT6gARGW7PHG6rpZZICEG3vDzKTjme8pEnsm3ldt5cXAnA2aPGMvTogYf0eW7MVPDsC6/wyn9fJU8I7rnt9szaFNqbpbpmA6/NqSCRMBk64vgDN1nGgpl6gIvix9//Ie8uns9nzr+QKy+6PNP3yxAMPXoga2uqmb/wPVy5iWPKhus4bPuhcLd2ZnqrpKbG4eabv8PQ/v3plpdH6VE2Q48eSNnwYdTJNK/NfpMmcjnj5LH0P3ogBmTsrj1cKK6PajmZeUApxbz57/CLn/+cGc8/i4eB3dsmvT1NwrJIp2sxjXyNbot87VtrCNJOmrKyMm788pe57trxWCLmsRk4zIdR3zVaZZkWUilmvvg8D/7iZyyvXgMoEokEQaKJwOLgutvCcDvtQR5+9DyhciW6aP/VAMEK4hoKgd5IVJDPjTf+L+eMOiNDMkbtHvl3BnmCJ9/3IO+8swCRY2LZCVzl6ZRnjXrjgBtm2tbK2XbX5fOfv4Jxl4xp1q8OV/oYKFhRPJWBfQexKe2wWaZR2/W0qSOvC5TrkZ/rx09id3jtO2+9zbBjhtK/d98wIbTROVPJCjulDyu7KI47+mi8nM68/PKLYHh4nmKH2o1heBiGYJO7iaKEhXIbACKYWSn/jbViqG3fbb2SaSM+UGkMcDamWb60im6JQk4uGx5zgDaamY4MDBLdLU4ZfRJGfh7Vq1ezZuVq8vO76gHs7zXUPh0KyyxgffUWXG8bCauA6g1pnv/3TFasXk2ipBe9bVv7JSgVBhv8OChXAQkhMA2BwGDGrBm8P38ROYbBJz/9CY5JDjmkz4rHfKpc+D4vvPgCuxs9RNfulA0fhgFscBytMAOvzv4vL73+EseXlXPxZy45JDHLDOCl52fxz+efI79LV4affDyfGBn5W3roIImGYZBau4a3K99lTc06hGFw6kmnHLSpUimF1dXkk584M8pe4JsfU45DwjSpWpZi2YpldCkwuPKzV1BcXBybtA6vvtdqggTfTPrjB3/Kz6f+Crl9a7gzzfVcbMti1epVlA0eTK27HTet84kq10MpxZgxp3PrTbdy/pizmnnfhLv/lB+OB+2QvWj5cn7/2FQem/o7ZK2EXA/T9P27XDeGWEW7BNuNPGwD+asafSSvMbC0BEiWD2S5mr/4oiv46he/hKs8zCxf5fjfwcaCp6a/xMO/fgzDMBGGpWNoGX40Mn98maaBq1wSCYGUklGjyvnm924MfecOs2HQIn0MFCxNhgHChL7Jgbz+39fZXJfWNn1hoiSAh1VoIYRv0/cAT1HYy2Luu/M447QxJGwz2kKclVYk9Knyt/t6eIwsH82iqsVUp1YjzAAC1WbBRuVhmUVApnKlEawg2lPgg9XWK5k24j2tDLlpFythknbSrFu5AtW5iVJ7wF4dgA0MRpWfTHFRKeltaRzH0ciY0kmhE4le/i5PHYEYIwdhGJimID+/O46zmjcq3qZReZQmeyNMK+uZHw8UKyCpFG/Mm01qo0OiOMGYYaMPOYKVoSDld+bdN99mYzrNik1rMXMFiRIbO5HAAJ59/mX+/tx0uuX14IavXMdxg8sO6tlxQb+qZikzZj6Hh0dpj6M4/+zzYgEnIx9JqXYw88VZlBQdxS5jN1dfcsVBKzjZuzWDXasKSJgmy1Yu5ac/+zm7PI+J35rI6DGjY27Thy9ph3M9fpatXMrzLz7P7x95lDcXVYaBhAUaRjKFIJ3eRK9EL2plHUII7c/p6gn/uiuv5ZabJzK0f/+oXv0y8KGSSmEJES56n3v+eR6a+hteevllRIEJudrfCs/fPex5CMsCVJAytX3JwzaQv4EZUEdsaO5Di2dwwtBy7r7zdixh+eM7yg0c9He9k9PANA2qKlP8/Ce/Z/tmFwxTo8qeAZ4gUVzIjoZdvpKnlTHXlVi2ybe/9VWOK+/b1t34kNLHQsGKr5pMoxuNjR4VFRWAwHMBPGq3bSenqQvk6MnWM5QPFcP6NSk2p7dyYvmpFCWyJ9hof5u32w3DRbjKxTQEycFDmPXGy2xNb9GrVVebsyAn3D7czIaP8IV9O1nJtCFv+IJVOno3UGrTWipmz6PJaGLI8GMwDIGHykgQ7aZ3Ifx8VErBsGMHUnbccdTLOmrWrNGrMn8TjEy7eErHSLNMwfr0Zg1NGzmYQrB06QoWvL+IZR8sIdGjpzYREeyKObx8YVoZHajA/GkYvDZnFgsqKtm+XXFSeTnlw4cd3N1bgfEVkOiRYECyL7J2E4uXfEDl25XMmjWL5WtXMv3Jp1m+chkjTxzJbbfdzsjjyv2o5+4Bm8miCPHQefdu/vzE/9HgbiMvz2TcRedgGmbGfQ3DwOgieOLJaahG/fuZp51Gt/xuBx0AVfo+gwG6smzlUmo2b6Lyg0U89eR0Nm5az/dum8jZ53wyVK4Ox94Wr08htFybM3cev576G/7yzJ9xNq/HM0CYws+s4QJ60Rk3z6E0WmLbNvdNuo8vXfW5EP3LjGulUL6iFlgUZIPkzjvv4OdTHmT79h2UlpbiOHpXuTCi8AKmaeIBSmokSxhGm8u/tuSDdkB4/q5BP0J9aFnRG4e+++1vUV5WHmv15q4Uwe5LKeGnk6cwb97bmCKBp8DslkBpQw47tm8Dz8P1XDzPRadNknzlS9dxxXXnHv6rjCz6WChYGcFCBSQHl7Fl0yaWLFmhkSUMCrr1wHW3a9tyqDhBowdFlk0qtYrOhscJI8tj98v01DQ6i1Bb1wlHHUp722xcL1mzfBVye+SrlemD1dLKQSNZR7IPFp6HcjXa1D/Zh5rq1QizACthsWDRAtSWHQwc0p9E1x4oTwsH07/OUx6GyA3byu6RoLh/P+o9Rc2qFMrdhmpsAAwsK4GBx5b0FhJWEaZVBCjSchtDBhyN57msWruSigVvsLWhASvRi9KYI+fhTUGSEN3j33rzTRYsWEhxIsGnPnP+QTu5t6aDBBhtsm8/Tj39DERBHrMr5rDRSbN29VpW1TocVVjA3ZPuxDQt3/9I5yJTfuL2A/VF8lAU5heybMUKtrlbSG+W2MWlJEpsLDNSshRQtWIR/3z5ZZTrYts2F196MWb3HvtlqmxRyTQMTP/HlOPw1/97khlP/JvnX3yWirlz8Bo78/K/X2bR8oUYIp8yvx0ON/+ruJlo1ZqVPPPiv3hk6m9YuPw9hGVhIPDQATylrMUwCnzXgFjIAFeb5s88ZTQP/uSXHHfscX64nbhfT5Bdw2C7yqGT0QkPqFpexR1338G8ynkU9eoRmn/7JIvZJrfrzA+e0tLe8/zJfZeWAc12e7cv+fjh+8Bqs2A88UY4P/nq/hWfuYwvXfOFFvxUo5hUQWR1peDxR6fx5z/NwBI2UikMTFQD/vO0co3Q5sE8AbmGx7jzz2TiPV/zO9ThNwb2RB8LBSubBNClWz7/enYmmzbWkpuTj+GHBlBKj1QlJQk7gfaz051lQeXbmMKkfGQZ0qlHmLmRE2XMJytY3ZpCw59njD6dVRurqVlVjZdjIN1aPK8xUq5ovpLwwxKTGUerfaxsPrLdhQgM08DwPOrd7Tr9jQ/nS6l49/03qXx3IWXHHYd9lB3a/oWZjyFy9arXiyI2lx6V4OwxYykdWErV4iXIdC2iIDcMOqjYhUeDb8YFO1HEGmcdwizAALbKrSxatIBVVStoytlNckjzQHqHM7lS8t//zmH1mlU0NCiOKzv+oBEsyBSIgbIR4L4KkG6axx5/nGHJYxk/fjypVIrUksU0Nhk8/8pMhg46mm6FhdHWeSKE6UDew/CDDI8YWc7s197EcVZRWfk+bv1WmoDFH6zE2VzDK6/8m8en/wUvR5tHTh19Ktd8+vKMbAL7QtmRqw0jaxryDAb0L+HKz17J6LNGUTZkOJ1yYMmy5SxZtIjNGzcx5JiB2Am7Rb+W9k5SSv789HR+8/tf89zfZyAb6lA0EcSzMhNFfn3kaORJCO3raIBUHqYl+MJ1X+A7N91CIpFAECUdNjwdXieoCkdKjjK74gK/mvogd/3oLjakN/gO2QaGp/vQtnQdwopCt7juNoRZ4GtquTGz1pErf0OfK2GESpbyEayAbr35Jt0vMXCl75+qFIHzrPYp1nU8741K7r37fgwjHw+BaST8utfwlRCmthwBruuQg8LovItJD9xLwuyWuWv8YwJlfSwVLAzo19+m/LiRvPLKqyR69mFrXT2e59HNMtnlbsVMWLhpiTBM3xZvsmbtclx3B8cMP57k4IR/K9/m3NkkaPTsJNEKxakjR7Jq1WoWL1uKQa4vFPS50t+tAjo6OT7KFSFa7Wtl81H6AOh4V1rZdD0vEqymwCAfV0kq3qjAtvUOw7i5AD/+FkRxbwxgcHIwIz8xhrWr17Bq7XqU0sHsDKEV7cBsu9Xd4beL8hOVGghhsXDxB1S88zY1GxwGDS4LHbIDOpwmvwwSgrfnz+PdRYvpYVmHBMHSdZ8VQVvp7AkKeOn5l7nppglcetU13PSNbzJy+HGUjx7J4AHHMH/BfOYvfIdZL72IVXgU5b4T/CF5Dwysrt0Zd9GFHHfCCWzasI533prH2rVrebfybQzDoFu3Hsx8/gW2bpIUJ2yuue5qjkkOCX18DvYd9HsAwqC4qCdCGNg9EpQPH8bZ48axsWYjS1espK5uKwOT/Rhx3IhW79MeSSkdQHbCd7/FzJnPk3Y3Y/UqCh3ZhcgHcnQ+Qd/RR5v9JGZngdvgMTiZ5KGfPsRnz7tIuwvE684zQrupUtqVyhKC2Qsq+NHke3n+5ed9ZMTQ0diVlgeeB8KMHLH1JgM/LY6P3BiG54eCaEfy8CPnPa30KD90hXKxhEk6LbHyBPf9cDIjTxwVLjiCjRrK3YVBTogAep7B8kUpfvyjB3lv0WoSvXqTa2h/Ou2XZZJnCtbXrKWoZ3dcN02hZZJrwJTfPkh5Wb8W7OPtv//vC30MFaxI80nYCUwh+Nsz/yK/IJ/a2jq65Zl6EnAlpmURjzxeUNCdDRsc2JXLseXDwt0MhAhWzGQYN0uiTRtDRxzL7DfeQNVKjFytQJiGiedHCDY8D6nqQTXgoYWFG3T6drWy+ej4EMmD8DjBKslP2+BUO7z3ziJyOnehbMigSAkT2bsLI0p0tzj19DPonejB2lVr+WDZCgqKuvtt7eoghsLU+c4wcN16tmzcSk5OJxKJBK6bZlWqmmUfvE+nbrnki4IwEGVmzrp9y3XXHshT8NJLr+CsW0tnw2BU+ahD7uQOURDH6TP+yv0/v59Su5QbbhhPokcCVylKeyQoGz6M8vLj6bx7N6uc9cx87p+UnTCCwf2SrUaF3l9S6LZKHmVz+cWXMf7z4znz7DO48KLLGDX6NBYtfJ+KBXNpzPH48tf+h89f+FnffeDgccug/QNlEyJ0T/nn2H2LeeX1l0nX1FBefiLlw4//SJJf79P7+/06nj5IKZ0w2cDg1blzePj3D/Obh39FOr0JyypCGAK5XfrjMgfPCFKsCB0SwcjH81xkzTYSffvw+cuv5gvXjWfYMcNwgWZhXo2ozgwDqtPV/PGPj/Ojh37Mu2++S1GvHiEC40NYfpoXP90LtOgDGyoXtL38a2seI8q/6HnaZ9W2LcpPPpUbv/S1UO/JXLzkEk8g63kw5ScPM+vVedgl/chRhOlwZN12hBDUpmsp6KmRQ8syqK5ezve++03OGXs6RovxfdujBN1/6tTWL3DoSfhCUs/T540bxzHHDkQIKOrVDYWMVkUyrtwIhLCo39HEc8//i1eefw2lYnftYhFdmPnE4HnJRCl33jZRm7qCHS4q82TLyvfh89iKIijhiOIzWi12nJjjqxACYQk21jlM+d3PueMHd7Fs5dJm17dEtmVx/dXX86sHf8nnr7gaVVPrt7luS6UUwrKwhGBQMknvgX0QQgd7xL//nHff4raJtzFh4gSmzfgrMtaeiszviLe0iPWLdkNB921Q7FSK7TvdD/VRb856k/Xr19G7pIRkaRIB4a4vlOLk4cdz4w1fpqTQBsBZszH+ms3Gzn6TP4kIIZBK4UiJJXR7z5s7hym//DnUKy497zKuHndp+OaHwtk8uIeWAeH8n3FcCIGqldh2X04bc4bu6/vQrz8KCt4jkGXBb046zS8efogHf/UTnn/+n6gcv43y9T/LssJzlawnHGciH1BQD6eeNYb77pnETV/7JsOHH6/rAlocLUF1VFWn+NXPf8FjTz6BkoqBAwdFJ4TyIqukfcm79sgHcx9K6bFhWQwbOJyJ3/1e6+MghioqBX/7y7+Z9eo86pUi379vUdcSVIPCsgr1XGjloaQCFCknxYgRZYwdNwZh7eUhhzl9bBCswFcKovxnhmFQYBkMLjuaF557iUbPDZUm0zS1ecn3dzcMA+VBfo5O1fDBioX079eP0tI+4e6VMNaHm5lmJfDR8jrDQDuJ1dPi5ZkvQG6OXimZIvIBwECIHMBDeRzRPgBBiIrs3ZQQz+WIbiC/rhYu/oD1a6vJK+yeYd6SWalv4o7HPYt6MuKk40kefTRO9RpkbTqIsIXyFDLtUu816D7g7wL1PEObM1AIU+BUOyxa9D6Lqhayy4AiqwDLlw4KwqTiUX+MfInaCxnAK/99leUrluE1epz/yXEMPXrgITV5xu81/4P3WPhOJYlED8pPPpFEdyucRAOEqmdRT34weTJ9S4u59NJLSPbtl5W26gDegSiZ8gbHwTRNHZ7DF/533f0DHvjZzygwTS65/DJ+cPvtUd88yHrI9EdTuJ6HKTLTiBhoheGPv3ucv/11Op+//kt85pLPZDxbtnEqJ18s4vkbDhzp8MiTf2LSD+5g9qxXcbdtxyjI1XVbUISOxG6QdmtRsg4Mg4TZC+luIpHohXQkdmGC8V/7Kjff+DUGJpPh9ouwT/h/Bw7uoBHAGc8+x29/8xBvLqpEKYmwTDx0rKwgYJOnWpIfLfPtRf61OY8f0sZTmGYCx3E4Yehx3HX77XTrlu87rsd2ccYTxiq9oey1Fxfzo/unUCddEgmbzdVpTCtIe+a3kR/hHaFw3TR2aYLvf/8eji8vzRywWT3v44BgfWwUrOZZvSPeNLqybm2K5StWkEhY1KyvoSA3H5l2fRu+h9nNRG13SRQXs3N7ExucTWzfspPBxw7AtgvxPB2vQws90TxreOcwbCZlQ8rwuhrMmjUHM6HxzyBxqGFok5gpTHaone3MJt9WvBGa/QKfiihxtj7XQPtZ2AmbOfPmsuDNN9muFPaA3jqyfra50G+fwNxkCpPSfr0Zd/44dtGZFQuX4DZoHzwAy7S0sPF950xD4Mga7bshtZBWSlJV9T4vPjOThSuWktsph+SQMr+PGZkRjmkvvlqZUHvF/HmsXL4KK7cHQ44bov2e9sHkua8UT5WRbxZg5AheePE5GhtyOO6EERnRuJetXMrT/3iGBZVvMmHCRMZ84oxDFmg0+BbLspBS8vaSSh7/y1/4/dSHmb9gHp+96kq+fct3+MzZ52fsJDvYOgiue3XuHH547y9ZsOBdqms2sHZNDc7mGnbtUjz9j2eY+uvfsej9hdz4ra9z2ZWXkTzKzlgktjWSFThDuMrlt79/hPvu+wGzZr+ij+Xngo6S4qcDU/606JEwC/wNQL4ZzsjHlWnOPOUTfP++H3HhGeeGm4OynxUoWqavXFUur+KJJx7n8af+RNWKpQhLYAqLtNwE6B3CQghfufIdtEW0O65ZLsF2I+/aCe8prM4WwjBRjQorT3DbxDs48fgTdBgiEWXP8Nx6jFhoHAOoWr6R3zz4OAsXLaWgoIhGD0xhadOuqzAMM/JDVpJuJuSguP5Ln+eKK09vPmBDJtiDfPhTTlNTU1Nbv8ShpMCXJ5ukU88vf/cof//LSwhhIaUWvkqqcOVkFVrIhgDPVygUY8cO5+6Jd9A7ue8NHpiG7n1gMn97YQZKKixLgBBIWavNhHHzY3xlcSTyvlm3xVLp2DhSyQjOBtavXwfAReeM41vf+gYjMuK0+O2QZZaJt8/Mf83k2eee550PFkaTqyDDbKvNG7Xav0QIlFR60s7T7SiK8jn7tHO59KrLGTliFAKQ/nu3J/EgpWTGv/7Nkqoq3nrtbdbUrqGTEJw48CRKBnTl6KOH8skzzmDIwKOz6k8d9ESfSqV5cdYMFlS+z/qaGnr2LOD44SPYVr+D9xe8R+8+JXxizOlc8ulLDtkzg/vMm/8O/3x2Rvhb/Q6PoUMHMfasMYwoKw+fpfPn5SGs/ENW5zP+NYNpf5xOZeVb7GjaSdOmLpx0xhBy/J7Ru08vLrngKs694JxW42Adqro4EKqqTrFh7Toe/9M03l+5DMdxtAwLjN/+4ArGilL1epyg61PVbsMq6YVdaDHh2xMYNWIUwmo+MqSUzX5XwKzZs3jsiceYVzEvdBPQ5+vxGNQPxFw2g3psxrcsfwJqc/nXZrzvhpEnUA2KSXdP5JJPX4JU0kfn/V6pFFKBZYlQpqYWSyZ8ZxJVH6R0SIawHQldAIQQiDyBbJDUbqmlqHcu5489h69NuA47mcgw5cZ6PR8X5Qo+NgpW1CitTaoAs2bOZ8KE2wCBkgK72EbVSX3QR6aCgWcVCpy6FKD4yo1X86Ubr/YFTMu0wXEotvUqVCnte+E0SO6ffD//eOYfWLblv58KBYB+bAu+WEdcmSkUdcXg+2CB42QO3sBXRUqJkopTR53KWWPHMnbMWZSVJlvrGi3+eMcDk3jlv7NwHAe1G+zeFuwW0ElFCIj/fNCra1d6KCV9/xR9x1GjTuWai6/k1NGnZ/iTtLWo0JOfYtnaNQD0Kuitf8/12LZlIzvcbQCcesJJBz6Z74NMVEqxcNlSrG6CjdU72LItjd3vKE4efnx4i0NZX0opXnplNna/o9jhbqP/kP5Yhhn6FH0UiksqlUYpF2UoLFNvqNmwdh0jjhkW+iqBj7KKSMVoyylmg+Pw37kVvPXWHN555y1kQzAOIp8dfN/FUEFVwWJVgtLnJJNJzh93PjffqOMbxRUoKWXG98fbI5Wu5onH/8LLc99g/dIUPUosv37iPnnB4qc+XKyKmABpjW97Ode+ShTQRcBWxYRvfZvx117p1260uI3qMdP94pFH/sYP7rif3iWDQUW+g7qNlAYr6rTclI5DoW1xTFmSH02e1CpY0ZYLig+LPhYK1r40TDCon316Lnfd+QBCWKHpRyAQhQJng0QIi0RxN5YtX0NJ325I6dA/aXP99ddy+bXnsb/t/9bC9/jeXbfgSEev7lQttlWE46/EWkZyjqyVV6BNxZGrSIj6wjvmeB5fMfs/oGrrOf30M7j+8+NDZaGlfhGfvJTPLVz4Hi++NJOXX/sPqVQKy44Up2Dqj9e95St3gflJdLdRWyUAyWSSq6++irFjPoGdKM0QTu1FdGRP4Nnmsf0VcnGBrdjz9Xttk+xJYJ+/KZoUiCkr2c8h69vDRbqsDxGs+N/79v3R/JPxd+x5KrsMvjPs7y3Xw6GiPS08QStWc9+t0KjuuwtR9bWIoiK/Pv3vyGqXCEHSfM2GGgYUl3DheZcx8qTjGXfmuCxEuLnpM65sBahf1eoqbVHwERONmNVH8tK/hSlM0tLN7Mut1TcfX/l5IMhV0O921Cquu/zLXP+Vy0nadot9I95GSmmn9ptvvp0TTzgZx6lHSaXBigaVIRftYgunzqHQEjQoye2TvsOVl5yLD5z546AVK8NO6W8sO7zpY+GDtS/+EsHAHnpsX4QhePnlmdrJ3dDB6Qxh4DXqYHU7G3aR27lTGAZgs+uy9P2F9E32Y/DgPnvfQBo7oU9xMQP6D+Dl5/6F3O4yaHCStY7j7yb0dDqWwNHb9zfaW4Rhzw9l4LVy/HDjPS/43RfeftQ75SmEKfCUG8bW0XFXojQbRhBPLL+AxcuWUvHOa9Sqevom+2J279GsnYyMv7UnSJ/iYs4YfToD+g9Abq+javlq31cu8uEw/Oj8oJ1w7cIEboOHaQq8Bn3cMzyUp5g1+1XefvNd1jprKSnti9XdCoVcW3tkZddB9vg5EN+j8Bpj79e3dNxo4fh+p8mJBSc1Wj2nhfoPXl3kRj/F/t6372/lbzJ98jLK4DuzfJH2VE97pT10sBbTGfnjZ/rzf+P3j/yev874O6vWrsHDw+pVgOsphB801hICV0qEaSIQOnmvBxgCz9W+Y5d88tPccccP+MwFF1OWHBx9h9KJmJvFD1QKwzRxUUz94++Z9LP7cDZswEyYRD6ZmeNdyw0Pw4CtbuTDmpHTtbUyJj/bk/w7+IwYscj44XHtg4YgjP3neUa48cYsSlC93uHaS67kGxO+TGki0WpniivFr724mAcfnEpubnfSaYlpCKxCE1nnYni5CNNCKZdEzwSyLo0pDBo8yYS7v8TZY87A7CmyxkEr/bWz4ONAHwsFa19IqagxywaXYVkWs2bNIpEoJZ1O4+UaGek5XM/fQ6M8Ck2D6uoUa1atYsCQY0mW9gx3+chgx0tcuEVetijPY/CAgaS3bWX9hlVsknUYRiOG2Q3PbcTwYpM46IzvSuEphWWafpwsf7BAqFwF8Hd894ygnexOOUje2AsfPz/IJ+bhkbATyHSa//7nNd5fXEUikQh3GgbNE3dgllKhk8DqXV52337079OfYcOOxsAgtXw1rvIwDIHr1uK5jXrySVh4jeh+Y+g2cF03nEQ8z6M6Vc2K6hW8/N/ZbNpSg8jrRmFxIWDoPTIqStdyYA7xyp9o2oPK1kFtRi3Jnfhh1XxXozAMpFS8s/Adbrvzdma9MZtVa5cSBFE2TAPXR4kxcrV8wt/b5UaTt2VZKNflgk+ey1VXX8Xll15FWb9kxiYDzx+bLe3ANgyDigUV3DXp+zzxtycoMAswLTO8tplZi/j4P3J3X8d5HUfQiCwfWRHaUdEOSs9VYeJxt1ZxzYWXcevtt5Awo0BUiiBziRsqOcHcWVXp8MPJvyC1yvEd2AWerIfGHMxCC7fBxfByMAtNVtUspqRvCWmZ4rrrLueGL4/H6hkzM9I+FpsfNh0xCpYRrppAmGD3TfL8c8+y0dmM3bMUtd3FdSWJnjZeoxZCrvKwLJMcBbnCZPWGalxXMnjwcZSW9gQ04qUf0PJDA8FyxujTcRt3sajyHQxhgpfjCx/CYJsAVsJih7c7jK6nkaxICQuUKyFEpnLVDlZSbcEHUfJ1SgYXy0yQk9OJ6upqZr8xm4rKt0iU9GKgXeo3SdRQQa6zYPtxgGaVlQ2nrOwY7N7FVK/bgLHbwyMX0dXE6CxYu34VOV4OiUQC0zToYnTV6JaHj0iilV/XI9HD4tWKV3nhhWeorFyIaRZgH2VhCi3UPKJUE/vZozuUqw7K2DYfZkaIHzYMHbsthub89vdTufu+H/DHaX8gvb2OdDqtg3P62eY8T5GwTDoZTX76Pk+HIPHTEKXTEsMwsG2bG6//OhdfcSljR56m8zwCrpIII0pTkznm9CT76tw5/OrhX/GHPz1O5ZJKigqLsCwLz/Oi8e0jZu1J3rQnXs8bGhs3fN4IXabMcH7Q6JVeGAqhU95cev5n+OrXv4IduDkI3ZlCJDimXAmh/Ql/Onkqb781H9C7rHUGlAKU52JahXQx8vAaGvEaXAoKCnBlmj5Jm2uuvoLBZSUZyv6RIrk+Fj5Ye6JsW27oUiDg2afn8sP7HkBQgJTbAIGwLFDa7tzTLmWzTCN8b+s8oahZt5TLLv8MkyZPQojm9uM9+TooFPc+MJk//3W67+ejtCO3pYUJQmD5F+tdGVbLPkv+D+3Hpt92vIz5sulmFQiBjyzqercsm0suvZjxV10Txq4iuEdG2yl9fysw6SlS1Q6VC95h+v/9H5VVVX6bC3+nDNTW1VBUWBRvZO0QH/j2BD4PoQ8KJHsnGTnyNMaefQbHjSjH2qN3VvZbNvd96aAOao2C3lO5vIr/+9t0Xv9PBVvrZOgrF07WoQ+ZavVeQT8+qtDmE58cxec/Nx7LtLBjDustPT9YEIJOfP3izOd45pmnSW1wUNSjg5Bm+khl+FzRfuRN++RFRnvGNwhpVvv+WqIIKSXl5eXc8Z3bYxtMYn6A2b5PfneYeOv9TJ/+IlaRTegbKyxtpVH1IPJ9eSyjeVEopk6dQvmoZFsPgzajjz2ClW3LNWKOEUOP7cvAviN48u9/wRQC08zHVTswENRu2073QosmdocZvoWA3V2aWLbkfbp1zWX06eVAJgzfGqgglcQ0TAYNLsNJ11CdWoeHDkIa+F257jYMcjSMuyefpQ7kKuQTZkHoG6L9sZRGtUQQ1NXAdRWVc+cxr+JtzF49SBxlg2E0U2sMQ8fViSwuBonuFscdfSzlI0fSrWseDW4Di1csRnmN5BtQYpXoQLVoxFO71Bn+StKfWPw8h9qXC5xNkqUrFvKfWbNZtmIZG2RaJ5zuLmgenLQFnyWjA73qoOYUN7soYHl1in/8/Wkemf5HHnn0D8yvrCQ338BVOoK/0dXEyMcPeKyT3osuFkYuvk9hlCc0yHrxues+xy233MVVn7oQs7sVLggDc2BLuRgDFG3Gi//gL4//lRdm/RtnczVCmFiJIlBKmx89L9zlafgJmUMfy3Yib9onn6ksR/ODhyUs0u4mbKuEdDrNMf3L+N6EmzntpJPDeSuemlzn3M1swKkPTWf6k/+AHAPTtHDT/q5Yv209crAKLdZuWkZfuwSR34jr7eD7k27lzPOGN+udOu3ckbE4/NgjWJqCVZlojjApuPv7D/LUk/9ACMs/bvlavwoREQUoJSm0oEEpEB733nkH5144OjzeWpcJd1b4SpqUipsm3sSCqiUaBrdEuMJraQUZX9nF+bZfObUHPkKu8M0KCTuBqzzWr1xH167dwvg9UtUiyOe6K6/liiuvJFlqR9vHszpGuJLG3zXot3BqeRUvvPwCL77yKqlNqUz0qYvQK8BYh8jeRWX5yzsppb/6099j2zanjx7FeWecy4jRJ4Wr/uD9ZOBzEX7/nneFddCRQVKpSMkBHMehekOKWa+8xuw33yCVSrWMVEkVhh4J7hNwClBbFFYPC5QOuXDSCeV89vKrKRtcltGXdTzBLIQVMu61pKqSZ//1b2a+9k+qU2lsH73XAL5GsIJdao5TE8adc5wahI+MtB950375gDJ8tHyUH5XD2ad9gs9e+znGjRkbtbuUsfZrLlCefXouP/7pZDY5DViWjXQklmVnIPJRuwd9SDFi1FB+O+2BVnrFkUMfewRLUxQZ1mgBIDhheDnV1euoqqpC56nzsAp7snWz7/DuNlBoWdTLreR4IEwTV26l8r0K+icHMXhwnz3alAPlSfirBVMIhpefwMaV69gk07jSjZAsfKdEKw9PNWbsFvy47X45FLwlTO17gl5te4bHFrkdIfLpVXIUpr8LCWEgRD4GBm/Mm8vb776N8nYxePAA7TcV7xgq2vUURBYPkKXSHglOHjmaMaeNoluXPN5fugK5OQ2AmS8QhsBV2uFd+fC5EPnRDkQUMl2LYTTqNjdN3/fFY2HVIireeY03K96hLl2HMLtj9TDxMDCz/Fk6AKwjh+LIVPbvpmEgUaSqq5n+zF957Ilp/OmJP/PBksW4rotneLhqG4bI1b3MR5kMqzO1rqTBywHP8NP5+IiRu41EQRGDk0kuuPACbv7mzVz16UuweyQw0HJMGAaOlCSsTMRD+f5ehn982pOPMeUnP+M/b7zOTnbr0ApurXaeNwV9bJtN6TSe1xgiV0H6MEPk73E3dQe/592R/g4clNtIv+IkN37z64wbMzYjDZMuMyOnBxu3KmZV8ZMfP8D66s3Y9mC9kQeTPNNil9qN3iCkkU/XdelmGeQYiuSgYm6++WbsUivWM4xmvXn/N/YcfnQEIFhac460a5Hxe0BVVRuZdOtdVFQsITmgDCfl0NMezHblagdS1aATVoZomAQUtm0x5c9TSPa0Q22+pTg64aCIPdWRkomTbqWicp6O9m5boe9Q5OcTt6lnrVyyy3aykvro+GAlbmkfNohFfK5H53yMaqnZSq+LRbK3zSXnXcaoM8+grI+9194U+MYJ9KrfSTs8/dRTPPfvf+nApwHyFEcLYooWIhb/xcpDyQa/V/p4nIquSSaTJJP9GTVqFKNGjqZscDI8s4OObJJ+R5k+468sXlLF/DcWsLVB+j44IkRAQ3klBEI0IR1Jk4B8kY8PserzZDQubNvmnDM+6aO8yWbxijLQ0xaACUdKZs15hWl/+pMO4KukXriKzEjstaqWHAW2XaIRXQhjKNXW1eqwKVK2I3nTPvmW5ge/0aFeQb7g2zd+neuvvl73B6WPCRH4XAXzUnSls0HxhatuZIMjCXyuhLAiY1AoTyXaFUuhlKR8RH8m3nYz5aPKdPfw7x++zxFGR4CCtXcKJsXKyjVMuPEWreRgxTqdoLMwqF67mqKCbliFOvy/doj2OOHEwTz88ykZmcH3ZsIJjjvSYey4cUAkXLSiJUPzVNzMFJXBPVo7fqSUxMxxMcfOZvWTyYdSyhce5WVlXP3ZzzLugguaO50r/7+4CZFIXEgUMp1m1uzXmTHjH1RWVmgzc2i6UeHf8f6mfPOOUpHannGeVOFvogmGDRvOZ6/9HLZtY1kmyURpWw+dDvoISaEV/MpFlcxfNJ/KykqWVC2JAkH6E5naKiPzn5+VILqHisaLrMcS0QaRUaNO5eorrtGKva9Y7df7KR09/w+PP0LV6ip/uPh3EVnm8myloKM8oNKyLGpkDUXCTx8kdd0mLJO042IXWtwz6YecOfr0jHaKy5kQhPB/X59SXHndeNLpNIJE5ACvonRyyu9zWnLpf0LAz345idPPKM+475FMHQpWFv188jQenzZddybLxnGCKLaCbsL0ES2/Q1kCKVP0sgs568yx/OCem2OoRXDH7M4c/Bp1vrcXVHDf/ZN9E6UI0Zlm2oJPHchVS0ie8nfTBNUV1Fus+lqA/gKlS66XiK6CcWPP5MYbvka572ui54jWhUS8HQU6h1vlgneY+dK/qah4Va/6AmRKRLujdB9RGbwgQhxU7IVtyw7RMfzvTyaTfGrsOYwaNZLiAUnsPCv2PsHdOuijomwfmH05v0W50MLvjpS8NedtFix5l/cXvMc6J43jOGxt0nk62aliCHk0+QZ9W/e/aLde/D0FcPqJn2DI8ce2mGqq2fvExk984fDWwvd47A+P8fJ//0tXAeRHfTner/0fYnKtHciPw5iXqp5BySTrnA0oVY9tl6CkYv36dRw7YBC/f/h39B14dIhUNutvgdwMlTaYMOEuKisWIh2NWikINx/UbtrOgNI+ul9ucBACLFvgyGrGX305Eyd9LavfHNlKVoeCldUBpITHpz7Jo9MeI09YNAQCQKJhdvDTANjIBklgKgS4+uqLmTjpayiJD5vu3RE5mKBnzZ7FlIemhEqWVWIja2WoLLSExAQPaA8rqbZEsPaEVLWGXAWTUXDMyrdQ2xVyq8S2LK65+Aou/uwlEUqkFEo1gcgB1ZRhAlYZf+n7ynSaqvcX8dKLrzBnzus4dVpRF0IgpRNo0JEySGZ/EV0sRCe9+1T4dkURwPK1WtlSOWAXWlg9LYaNKOcTo0Yx6tRRYSgKqaQ/icaQtEAJ3Z8R0opw7qAPjxwpWbL4fZ588mnWyxq21Eg21jnhccuytBJTK8N2DTZxCCHCUCFh/4mRQtHHLmZIsoxrLr6SoccMwrbs6Pie5FZW53lr4XtM/+ufeOU/ryNrN2GV9Ar7ajDeOpD3D6/UC3it/KAUlm3jpBySySTjr/wS46+9stXx3tK4vn/S4/xjxt/9NrIAoTdiCQulJ8Gwb0ToFVw//hIuu/pCkskExBZ5Rzp1KFhx8nuilDBx4l3Mmvm6b+qxQnONUoTZ35U/gemJWqLqFV/92pe4bdL1SKcey26ezyw0a4WwqwoF0sxXZzLl51Oi+DDk+6dpraC5jb0DycrkM1zWmiFXzZGsqA3qlaLI8tvZFzyBL8pVl1zCkIFHt9hlpH/unkRJ5fIqnvvnP/WursWLEUVFBP4LGUKoi0Dt1EIr+I6of9X7DZ4Ty9GmKQ5wCiE46djhnHvBOEadeipAqCS2JGiDybmDDoz2pnzu6Xi8PaSSbFq/kTkVlSxc9BbvfLAQWeMgG6Lrs83MYb+2AgRVhCbAOKJmWf6uVQTJYpthw4Zz7vln61yBsfZX+sYZz8qQY74pWwgRKlZz5ryOytFXm5aJKz2kqgUyfauCe+55vLa1/Dj8eFMYVDubsKwiLGHxwQfvc+yAQdz4rf/l6gsuz9hluud+DD/+8a/5y1+eAWWCAsu2w74U9OMAlZJSUmjrHIOjxp7MpHvuwC6OcrQe6chVQB0KVhYFqzdnreT7d93PvIoFKKUdP5UMuk00MUd9VyGV3vL6xfFf5KrxFxPE32vN5t1SJ3x17hzu/8VPqKqq0h01Aqqi+2TNru1hJXU4l4gmBPlRcFK/WQKlOplMcubYM/nUOZ+ifHBZVhtGHOxZpDhSMnPWC7z4zPOsSlWjGlRkRgmhK7+9uwhE1yCdj54kgwkuUABl/DvC7mCFK1spFWPHnskJQ4czsF8ZfYeWatNnK+/Zse489BSv6wyFCoVT7VD1XiWL16xi+XsfsGL9WmSNw/razfTo0TM0y2Rc2UVEPlUhEiRDkRAkRo9QbigptundpxennHIqF19yRRgYdG/KdTO5AyxbuZQnZ8xg9qv/IZVahSgKFpGReTKgeBDgjPHWgbwf0lLKWiyR7/MWX7zqOr7wxRt0f9ibcuV3rWlTZzB58hQKLZsGBahAqbeQ0gmTOWundoGgEcdZw/mXfYqbb7nBR6721PuPTDriFazWfSFAbpJM/uEUZlW8jZI6aJsWSYGmbkcolpJYhRaqQbJ+81J+/fCvuejC0TGfrFaUrEiKhUJn1rxZTHl4KlWpxbQYByb7Lu1gJdUe+JaQvn25nmCFFotIrYg2GATt1CdZzDljx3HFeRfQt3e/TEQha7LaG7Lx1sL3ePGlmbw9712cOgfHcXxlT/guKgEkpYvaulry8zRj+b40GZN3Vj+KT76BA2tZ/yQDBxxDUUkhw48bTvmIk7BMK4xBlDUC/MfHFxNHtrA8GAoUqsXLF7N6dYrK+ZVUVS3Rx6TDli3b6d27Z9gHpSOBCC2XIdoZLa4CLuqnuvmVUoimJpLHHMOYU07j/HPHMXzI0VkIWKYZUCoVovIIkTExKxQLFy7lxZdm8vJr/0FKJ2OJqO+X5eMlwBJ6s07QLyP55StjtC/5cTjyBChWqhrLsvn2jV/nyquvj8mFTLEQtX80nl+c+Sa3Trjbb1GBlacd2QMly3+Mf530e7OifzLJA1N+QHl5v1hP9/vhTpUZEf4IpSNewYpTBG/CBseh2LZJVdVw/+QpvDprHiCwhO3D2vkomuhmmWyX6VC50gqXFkpTp05h1Niy8P6tTlIxaSXR9u4Zz/+NSffeq9PoZKxYOnywmpdZukX8d4hW1qGuFK2kldI7cQyhI7GjFEoESJDEyreR9dKfuQhh8lNHn8rokacw9vTTM/xXMtozYGUUoqFZn1OK11+Zzaw5L/LWOwszt9rHEIFQiVQKqeq1khUKvciZOVCmMhEtGQlYJbSvTFEvhCWwLCsMBTF4wABKi5NYlrVPZoUOapmUb0JZu3YjzpqNrFxTxZIlK/ggtVhvVqgHUSggbg4WmcqKJYrCvgq0KDeC/hB2fqBsYBmDkkMYc94nOWvU6IzUUPtLjr9j8e033+Ttt9+gamUKhTZVW1ZRaI4MUGApG0KPBoGgVtWSL4pCxFWpYBGiEE1CmxYzxmtHub9l0O6WZXPheZ/mhi9dj23Z+4wdVcyqYsJNN6EacnzfYVvLRGFnzFdasdKhhJzUYuxkCd/57k1cdMXoDDOkVFIr/B0KFtChYMUoe00WdeTf/HIav/vNY0CRPkdBN6uU7TKNFiU5AEhVE9qfpXJIJm0mTZqUoWQ1f57P+bGzVOz5P/35j3n6n38hhN+zV34dK8FWkKvs+mpef0Edg4J6UDn+9cEKTDUhrCJqpaQojvAEEx5aqJ107HDO/fQFjBpZvk+TWfZKMt4bHMehYm4Fr736Km9Uzs1AsVRcqVJ6Erd8c2CAwgkrrlQGjsb+dmp9Eqq2PkRFZYNC4U/mQY0IQVnZUE4YOpz+/Uvp3GRSdky/ZohdB2kK/FNWOynWrEizflOKTVu28P6C91hctQgA2aDYsWM7PXr0DOtQhoulaBdpcL9gMRBHRTP6b6yfSylJJpOUFCY4fvRJoRm7VfNfKzNvXPoppVgw/x3++ewMXnnjdb+PBQhV8w5cr+rJUfgbP+Jaf+aNs5UsOuRXM8tERrnX8/3xnWdx4803Mf6SazL6SksUj7w/57VKJt7yfTY5DX6/1P8ShT1ZtnwNpX37s9nZHMV/VBq5sm2Lz1wyjm9PHB++cBARvkOxyqQOBWsfadpfnmLKDx4l6ITaNq2wCy1kndJKlmjyfXc0iiWVJFFq8dBDP86AUbMn/eaeGoT8q3PncOvE72TsQtMr5ChgXwsQDhk+Ec342Hu0k5VYW5YHhATGHIqFJSgvG8G4c89j1KmnYidKW/GwizXxHnQVKSXL1q7h3XfeZH7VQioq5oXRl4P2F10sHcSPAOEKmzn+R3TTwEwTmxwDxDYyLwbdSfqlwsqzsG2bPn36YlkWRYle9Ottc8ywcvr1Oopi2252v+Daw0UhC3SB7DbJbiaFwkmnWb1sNYtXL2Xt6tUArPxgObUyTWqDA/X+ZoT8nDClSNA2Wtm1CVCraPzpuwshYLdAbo2lL1GZb6KUQtVuwx7QlwHFpZx//mcYNryMIUOOPmDUMUAgqqpTvDn7Nd5Z8j7vzJ/DstVrGdB/AEpF8kb6E3zg+xMlatbfGKQEC5Bh6UhsP4Cy/q3tx3v7KsnWqjL6TIgghb6YFvHNMbJmE5Mn/4yrL71kDz23OVVWruF/b/xfdqkc3f+Uli0iz5/PYn0psMpI5WAVNnHD177IDTde3eFitQ/UoWDtlaJeFI+RpZTwHd9jcG1wvogmPacmxahR5Uz94xQsEY6h5lnLW3heQNOf/xtTf/97pJR6K7bIR1gWMszVFUwSzVeGmporcy2viNvJSu4w4gOBGCARSTvJqaNO5ZzTz+bk4ccjg3pXUbsGsqs1NCu7Nyxc+B5vzH6N+Uu0shVXXjIhfIEQmche9CwVlkIIyFHQJDLuFZ4nRDiJqloF+aBq61E5Gqm1C7WiL4q0cjaod1+OHz6CoqLu9O8/iN7FvZDbFcOHHI1C0eBPDnFlrPXefqCjNFjTt368taPa1KJDb0gpcVzJhrXrqG/cRdWKxWxyNrDyg+VI6bLdr8fQlAsEO35DM63IdDwOEEQVU3iD/qKUyshEEIxXQYSOBWTbNv2T/TltxMmcNuYMTh5+/D7US3DHTD74TaGYNbuCqhWLqZxfSWWldoUI5EzgW6VUPcJ/30ApD7E1qVA0YVlFrF+5joHHDvJ/Q0fx7qQyzVoZ/fbIlj8hBeORzMWSklphD2Jd4SuxK1eu4KRjTmLixO8x4piTfJ+3zOVA2MIxVEkrUzD+CxOoWlKllWJhh6MnkBtKNSBEky/fJLYtcJwU137ps9x99zdCF5oO2jN1KFj7QIEQcNZKZvxtJtOmTQcs7UfQEDvPF+LSRwAEkGfp5NCjxg5nypR79UoghhzseZUfKUPT//JPJv/yRwAZMbLi79cikpWB1MTeM+BFhw/Ewa5AQ2tIqNQIhpYNZfCAAYz/7LX06t1vj+jCnhStuOIgUSxaUMmixYtZvKSKBfMXaIfj2EpX+AIxFK7hhGb5vjHNE/sKAaYwcaUb+y1rEvD7Syj8ISOnWZCFIHwPP/L88cNHsGbt6hD56t69uz7eTZDfpYDivn0QwiDfM6hxJZZlYpkJ7cfBgSlfyv9u6brkewb1hocwDLZt2cqGbVtIr3PCczdsTLNpyxZq05tYv66Gmro0ssbx26UeURRFOo+rgwGSGJhpQ+UhGwULTGJdBOzU5wWxqfTfMRQDwvMA1q9fx1mf/CQDjxrEaaeexpARgzMirO9v/cSVZ4Vi3tx3+PdrLzFnboWPUklf4ctS3lEIkYdSDaGpT8pabLsElPJROZi/ZD4lhSU6AHPgpC+0smZ1L9Ev0UmjYRrxF+1g/LY1ck5cF4JQbEcLN7tkAKpet00fu5h1qQ0kk0luu+l7YYT2eIq1DDeXcIEXgaE3TbiVeZXvo6SBXWgj6wJ5oa8RQmcuaVS+PFAShOJL46/h+vGfwbK0q0LrIEEHBdShYO0jBZPg+pTinknfZ17FEl94Wvo4etdM6Kwe+r5IUAqJ5Pyxp3LPA/dgFQpan2+zxaYKJ7TfPvYID//xkUwlan98GPbgk9TWK7nDnQ/QIi0UM5XWyz99ESefPoryESeFE2RgltnnjheykdLspPWutPffXcjsN9/w875loSpWIFwjoR6K3ywzT0CB8q+Rnezn+744KlIyMrou+OaEemyrxN8dGZwgCHbdWpaFlWdBvqAoz6Q+x9N11gkGJYcgCrvpW9ZtB8DL64TRsDt8VDYPIAq7hedXb9lIw9Y65A6F1VUrOEopnFUpvUMKsPIESkXIXHzyC/450keJ/Q+Lm2ea158/HjMQbV0v4aQq/PN8PvRdiU2qQfy1kaecQjKZxE7Y+n1akA7Nu0skF/xeGeYttIQgla6mYt48nnn2nyyoXBC9Q54Io6/H66HWj2kVOKsDCMvCWekw7pNnMvG7t6GUwt0u+b8Zz/DiCy+GdRO+T6wiAmUsnhKsPYzftuFj5unYEMo+PzgQtFX5sWXc+PUJjB0zNuxHe0JoAzGiFEy4cSIVFZV+/7b0XOVbYazCCDCQfkwibapWXHz1p7lt4vUhqpada7eDWqYOBWs/KJBdzhqY9ujDTJ/+D8KchSJawWvFJUALglW9QtY6jD2rnKnTprSiYLUuPjWyq/jn9Kf4zbRHgSDxcDBo48KxRSArNuln8x3lgZYBcqMV4aYwhIIIEZhgJaqTN19yycWcNOwk+vY9as+7fZTSSliLIRSa9w2AquVVVLw9l4qKClKp1QS7B4Ngj0KIKEddrLspf2kb32qfsdIGEE0olUOg8IcTfszko5QiYZm47ELJBmrraikqLAqVFY2Q1CPI8ZEN/bf/gGb9v0WkcB/4EPlVisygrEpPKiEXjZugng080soNvy3wo4p/d1Djtao+zAGX+b4RUmjHkGq1Gx2dX0p214Os38yxAwYhhKBPn76cecYnOGXMGdgJK9wwsS8oVWuTaxxRX51K8ey//u0r4qlY/WQhcKGWHNVndjwrAGe95KrLL+a2ibdh51khavi1r36TxUuWs6NeccLoEYwePYoNKzZRs3UdlZULMupRqpbjZB2ZZXZ/9tvHn1f6JItZUbWasrIy7r3jBwwffrx/vCX1rJkoQSm4dcKtETAQjAMlUCoHu7jQR7Ki4SiEDiFyxeWXceddX8nKtRuTDR3UKnUoWPsItOtOKtGR3aPtrbIux1+R20hHUrutkZJePfWqMRBggBDKn/Ako0aVM/kXk7GLxV7fJVgtxB2IZ/xrBr/97TRWbUjFvHOjtU+mshUrW0Ow2nwldzjzQT2SAfuHk7qKfHDik8vQsqF8atw4yo87gWSprfvVPvfGTAGnYnxwj1R1ivRmh7cr57MqlWLB/AU40vGTweohH1em2O0/dWe0pBZC4DjaFK3I9PEIUJEm6sn3Ea16ot1kIvaeAQV5GRF5hEtlJWLHfWVUd3zfnBXeKatmIiUqrlRlnBdjgyS4ARIVNpD/Zz315BP4HOWEprSaDVH8sWDVLjK+K1AeazPqU6ARoS0rHQC2NkX1UDa0jLJB/emfTHLaiFMYeswwLCv+ra1Jg1b6gv9/gFYFiyfpurz28n/4+8x/8cYbc+jaoyuC/Kj/WBGSFgcqA9NloJDG+3hQb1vWb+ayyy5j4ne/RzJR6m/Pt7jv5z/muX/8ixNPOIGfT3kwVDSVUsya8wrT//wnKj+oIplMRvG02tV4blskqzVkS0pF+bFl3HHbD7Rvp1/fUR8IlOz4QgDfmhIgVxWAwC5M4tRJ/3wRAQBS91W72EbWOeRZAssS/PbhKSQHRM8KXqxDydo7dShYwB6Ro5jgCSjY6loxq4opDz5IRcUSikt0BFyl/DxhyjefKOhmmWx2qhEWWCIXR27Sju9TJ4crhT2/XvOXmPGvGUz53VSNCmRM8jHEKnZ9B3L14ZSBJAyVh7C5spCYgBEinOxR0Cepc8KNO+Msyk8ZGeU+ZP8FWGAeilSSCMGQrktV1XKcdA3Llizh/cVVUXLxmBIUvw9A0raRSoaKT/w7orEDQuSBygn7fDOEr6WFduy88LYxpT/4u5nuFC/9G4ow6jmxsj6GKFr+vVSkDMfr2dLvH9abyEPJBhKWCYCHkYFkWULo2GnSa/ZO69evo0ePniigX6FNjxKLkcefSKK0H326Jeg7tJSyMCPAgfmZZbRX7B4LqipZUPke7yx5n3lz5/nyQYfiUDFzbtxRXXfjTIWqWf3GfM0EGo0sKytj2tRp+n5+ff7i4Yf49dRH+NmPfsq5F5yT8Y1SKf454ynunvwjvUEoXIy0/Thub8iV8AW4aAKnTlI+tJybJ/wvZ44+fd/dC9AuLd+97TusXLxO68b+guboo/vz3nurNUKLwsoTyDontIjUyhT9ksX8ZMpPKC8/eu9zVAe1SB0KVswhcI9nxUwhcZo1cz6TJj2A4zhYVtI/T6BkDj3tnn4ckcJQuOMjWULAqaNGcM8D97SAZLXw/CBOVmzSfXXuHL568zeI2+AzpsFAemZoXXFEoa1Xboc7n2l+zUZQsqo7U3j6fUopqG+oJb8pn/LyckYefyIjTzmFsrLBGcpW8/6Ij8zIDDNiyzhPnNe/yAaJqlXMr5pPVVUVlZWV1Mk6dtQqduaoUCkKEK/An0tl9Z/oO6JdceHHAyoL2WnJ56s5khrvx1GZ/XvEk3U/QkVTqhaOx5S6bAWvWUTyrN9DtdJvu/g9bNtGCEFJYYJhI45n8NBBDOo3hF69jtLHyPS9y2ibVtZ42Wur+NcEteOkq6l6fxGvV1Tw/AszMzcbxBZakTm7eX9UUoXmYyUlwa7AWlUbmkGDerKKbJxVKSzL4hf3/0xP+lKyactGHp02nfkL3uC2iXdx5ujTw/s7UidRVyiuHj+eyspKbb6Nt3Kbj+e24bMXG1FzC2TNJi6//DK+d8t3tEtBq4uu5os7Z4Pi+7d+n1cr3kHVeiQHlOnUWyq6v77G3zEYKNZIim2beybfzqjyo2PmYjpoP6lDwQL2HYxvmZ59/mUeuP8Rqpc52CVJ7TTow6/dLJPqtasp6tUztuhXKCSgOOG0Mu6/fzJ2oTgg6PXVuXP4/gP3RqlW0J8i/YEabgEXIjRhZcTQij2vozywFWjcl0k0K1teqcaFajDphrGGHIexY8+nT0lJmNImWZokUirCZj4kvT3gpdKO85UL3mHV2jU4GxycGocG1YDjOOGORSAWz8jS7xJTVCJzBXpHWeADhoiUNBU3U9EiQpWBFAZKVQafWd/Nrw++LjDfZo0vod/JkTVh5PTgA4WwwjFl5QltUmlqgvx8qK+nbNgx0EUwqHdfRGE3hvQ9lsHD+jG4rAwrzzpoVGpv5EjJrP/OYtWGVbw8aybrUqsJzD3hYsuv3xaR11j/a6m+m/VXnwKzlKxVqAbJ1IemMm7MWJRSvPTKbGY8/yTXf368r1xFk3LQMwSCM84fx9YGGXbi9jGO20dp+Qiikgrq6/nkWZ/mlju/o82w8cXUXqYs6cCtE29lXsUC/0SNPOo4VzJsmGhKClwBtHUmiNLeQQdHHQrWQSpXAc2aOZ8773uAdLWktHgY1avXYdm+743SHRj0oywRhXIAyZkt7C7c206N+Ar8rYXv8cOf/YiqqqpwptETiEA6NSDyQdUjRFF0fx91aDHXYQe/fzyRUhEhW4GWFUOyWlAC4n2vdkMNJcUlsFtQs2kVRXn5iCZBclASu19/xn7iDMaeczZ2noUkEJut94+D8Y8IvqdyeRU5nmLVyhSqqREnvZFNzgac1evYLDdR9f5iRL42P+32Y2x29Xej7a6HnTkqY1KINn3QDHlttcxCtjLKmLLQcv0G9REgUFqxkrJWmwQDdM7/XdX6i498rRjats2g3n3J62IydOggiu1SrB6CQX0H0tilC2Wlyf2t2D1DjHu4LFWd4sVnn2PN2tU6pIRTTWpDivqcJoryirS8kSpE9ZopVQFl1VMzM22svypZT6ndC1d5YZ1ZMXPs175wAzd97ZuAdp1YtnZpGJ8rUHDj/XD6839jyq9+5csf5ZvX29l4bgteKoJo+UoqRFMTF1zwGX54973h+YHJfU8dSklwZJopkx9ixjOzEPki2qihopyTAcIr/LnItrTrihBw733f71CuDhF1KFiHgIK5dNbM+UyYeBfrVzmceMLJpKpqEP529F05BttVOkQKRLjkliAMTi0fxi+mPpC5Im/2nOaTpt5JaAEwYeJN/P3vf6d3clAU3C8Wp0TtlOHfzXxQ2skK7vAr94xU7Qm5UigCXz3tt6dw1kuSvbWpyXFSBL4vwTPtvkmKexYyevQoTj/x9HA3ot+StDRbZyNBBwv1BxN4nSOp9fS71W3azKpV66ir28i2+h1hXKl65QE6FlzNBge6C7rn6BdwHAfQSlg0qTeBysmc9EWT9iGKK1PAli2bfV8nHZKiNRI+ehtsPRdCh4noLJooaCqiZ88CBgweAkCvHj3o3StJ2TH9kNsVQ/wkyQegEx00SaVYtmwpb8x+jfcWLmDFimWsd2SktNYrHew1pmwGdWRl+aTtf3/2q9lnlKN3wd404SYGlA7QiOYmidXLYtRx5S3vdo1VlAJmvTqTPz76BPOXLPIjvst2MH7btgw6tG35vo5SkSy2+dS4Czn/ogspK01mZHHYw6D0FWK48caJLK5KUSelLz+IxZXzFzd5AtWgU7pZloVTkyI5wGbSpFsZNfaEcJF4MIu0DupQsPaD9ixWA6H01PSX+PnkX/uO8DY162so6lESwr/aSVafbOUJnSAahayVjD1rFFOmTCaUVS2uxDM7fThY0SvcP/7ucV6o+I+O3uuv1EMfmNjsFKyGZFuv3D5WvN8PsvhIqcpGskSoLChVy+cuvYY5cyuoWpki2VuvOuPKuH6ePheVQ2kygdlkMubMT3Jc2dH06TuQIUP6HVSC372OghhyuqdxoN9TEphA165dw+a6Leyq8+jSuTs1W1JUOylq05vw8joBYDTsDv8OeIDtu3dSV7OZmro01CtK7FIKS3qSly9oqFd069QFiGJjxUu72GZA335YhT2hUbHLNSgqNRncvwzbn+QzdmNlLW7C5mpl0XMQNUm2PAnGcNV7lbw+ew7r19Wwzkmzsc6JoRctyCERtQsKRHcLdqooiGkz8yphG7aGXAWPEb7UkFJRVlbGjTfcyKgxoxC+H5+dZ2XWWysI3czZs5j6mymk1jtRNoo2H6/tg1eBdQGtGI8f/wUuGfep0FwYmnKJ5Eu8joM4VkrWc+NXb/MjtAu/v+igr0IIbS6WMaXb0qb+IFZdiFx9VCuII4A6FKwPgZ6a/hI/mvQzQHfyeqVokLrfWqGUFtpsKCCYZQMla+rUyRzoHJlKVzPpvnupqFyAVWShtisdcdeHoYXGhTP/bgcruSO1DH0uFDzyiykketpM/un9zJr1KkC02wrfPyJ2PoGy0wTkC+xCi2HDhlOU6MXgoYMYdeqprTrKB+jE3laoH8UqNmtOb5EcKdngpGgyBHbCiqF2e7u3ClftKva7yDrW2jUfNlVVp1i8fDFVVVWsTqVwnA2kUim/zVWIYIa+agT9QC+qpKwF8iOEoosIF1fh94RKb6SkZ/ItIFdhhSmUaiIILptMJhlzyml88+vfahZtv7X2U8C9D0ziz3+djm3b0QaKeLqgdjIeP/Lxb/lmXaU3Sdz45S8z7oIL2F8vPimjIKIAtp3ESTl+yAWFVWjpxbyKRoL2z3MQeU3c8aPvcVFs12cHHRrqULD2mVoX//FJyJeL/O3v/+ZXv/gZqiEHEFiiAKV2IRXRoCJwbtZRjZtQNCjJqFGnMemBWzJ2F+7LRBegHQp4eOqD/HH6k+GSJ9hBpHy/kgCeVhk+Lu1rZXe48dlIwd6vj4TtqFGnhjGFlq1cys9+92sqK+eFq1PdA6PVru8yFM6GISoQ+CUBZQOTWEcV06ekhCFDh/oxt5IZW7wPSpk4wJXu3lCw1sZW/H2zV/YHT4d22R4oKcEdA5/LTes3smjNCt6eN4/lq1ZRJ+t0/kNZgyA/w9xp2ZaPPmQph/4CSVGP1b0E0VWjGLFKQ4GfZFnuwcetZaQ1G7ILgl0GeVd318P1X7iWG770FZ2Ankj2aLRLJysPfLEql1cx8c6JfqYBqf1/YuhZexm/bcEH43vUqFO5+JJLOGvUWVpxDWR54Iub1T2D5pESdkgdiuGD+et0e+XZOHUynGcCt4AAUTYLe5LesA6Eor6hhp8+9EPOPfucDKW8I9fgoaEOBWufaF+Eb/Nzpv3lKf7wyz+zZPE6BgwYTI4Ktmnbza4N/BHyBNRJh2TSZvLkSZSPKovO2hfEAX+Fi9AOpb//FSs/WEHvgX38yTdyMg5Mle1hJXd4lzHzYDZS4LeHCGbJ2PFg1hRNgkk/nET5ceXg+2OtXbmGO3/8Q5bMX6BPKhKZXUzoDQw6qKf+UfpCWx+OCXUV+SENKC7lqIF9OGZoGX0K+nLy6cchhNirWfHQm8jajj6Kb1GAbJCsXbqG91e8r2OPLagkvSONq1yIKcJA835EYMYR4fFgN6ZGfvLR2SNUxnMtyw8SGvStWL9sDuE1H/8Z5mygdkOt3njhf5RlWbz/6jK+MvHzfO+miUg3jVIeZaVJFPDbhx/ir9Of4MQTRvOjSd8HIXjoN7/kuX//C/DzHdLkbwDKib6zXYzjj7ZEKR1AtLyc7948gZEjRjVTVvfWySoqqhh/4zcRGLpRlW5cIQSdRYJG5caUMemnvoGaLTUMGFjU4m7BjwK1PlKoQ8HaZ9oDghVLepndOZ99ei4/vHcSqiGHPGHRING5vBwnjGsCPlwrncgpVEmSSZtJk3+wT4HemsH7/tsGq8eqqqrQzGBZInScbLYyjq+0sle6zVa+7Wcl+KHwraz0945ctYYYtFCfSlHWv4w77rw92n3lnzt1+mNMuX8yoig/bCttEkKbbAQQv5uPbGTiJ1nPVdG5Qgi6WXkke/RjwOAhlA7si50ooaxscJhwee8j4dAiPx81NZ9M9v97JAqn2iG1ooqq1CrczdtYvmYFUtZRWVmp7+8jjjIrHVEQtBj8mF2+2Sx4t2D3o1L1MWVahWl6pFJYXSzUThX2m2bmvxb6YfCdiniHJkOQCAE6XIUfxgLCAKNTfjoFu9RmwoSbkDV1XH39ZxnUbwjf+e4tAHz9xhu5+tJLmDl7FlMemkIqlQJ8VE461NMUZgBoN+P9gPlMS0C2z2VzeRKZVsvLR/CN//mGjs7uj1GBaD2Rsn+hlJCqqmLChEkhSqnnFRku4LMV+GD5rXcN9uI7d36dcy8c7R9vg8F3BJDR1i9w+FDrPTA+ELI1/4suHA1M4q4778FxUgywh2jlyrZDZEELUoWwbATbkWoXhZZNyknz3e/ezUM/zUKyssw68Ukie6ooH1zG5Psm88C99/HK3FcZOHCQ3q1CU2g2DAZfEFQwPjCtJoHKiYRysNKOIzEfpzL8biFidRMTpqHwDNoN7BIL6hWOlCRtW++O8xsiYZmkpat3Ce1QsFP5i0xdj0opRp56os4t5rdfs7VrPeHkZ1n5Ub8JlSZfmAdKsyLru2K8ZcXMihIlBetSb/HKG68D2ufLsixsu5jOO3cz+PhjKeneh8HD+lFanMT2d2CoGCQSvO3huPJt/r4RH0cSFFDnOOQJgeNKqt6rZFHVUqo3rqNWSupkXZhsO6gHIQSWbWUgRdk+R1E8Mf0ckZXzLzg/DOLqT9rBOLWa9UtaaP/myAmx/i4A0++nAVmWr1hZQqNlwMqV6xg4cBC7qNex0p5bQ0XlAuQWSeoXDqKbYOWq9ykbMIyy4WVhfwp8jaSU/j3zY8iV1Q7GfSvIcwxp3hsPZMYXFCqUkyCwCJJqW2zx3TTOOf0ivvLV/wldQYSK9ccuYo/jKVWVYsKESSipyAuSNjvaOhIoc7p/6/ODOFdSOQjRxNcnXs+5F47uUKw+ZOpAsD5kCgbvnx/9Nw8/+ihuWu8udBzpC0QrhG9DvxoBwaitlU6YsmDUqKPDFa9CT9bZq5zWBmUqXc3v//AIv//DH+jatRt20sbxTUzBewIIpbBsW/tx1Cq0O0jmijdaqYnQUbp9rCQPFKlqoYzZkQLhS7aSSeDbpsKG1iiF8pUhvVq3LBupNPJkiaLM4JtKMPHWiYz6xEjsRGlkUkRwxwOT+Ntf/oooikIQKJq/8CFB6oJZJXiOj4RZeRbkR0qmlacTE5vFPehV0JORp5xCfudcAHoX96Kgx1H6C5ROs7O3cbHHsQPs5ZTMetmP8+PkSInyXIRhsm3LRjZs24K7TZHfOZfX584BYNXyZaxft4na0EwnIUdQ01AT5SpsFqG+nfTvfeIlka9OZIbU/TxAxjTyUrOhhgHFA3xzH1z8qfOxi23cujqWr1rF6NGjGH/VF7GEYMofH2bqw78NlcAgN6u+R0nkN9rm3x8b33tAoDPkIH6Q4O4WdFJRvwCUaqJJaEW4ZkMNRXn50GSxWylGHns6n7nyXK6+9JJW+3j43BaQrGefnssP73tAyxAVxLmK+dIRFw/+OLYslHIosPK45a7/1Q7t+zPAOuiAqEPB+ggoUIqefXoud935ALVb6hkwcIAP51oAYVwS8IMxAnmWjh+k/Spcbp94E1defW5GRF+l9BCy9jBbBedLFA/9/Jc88vijCMsKFQcFobMqSmX48jTHu9sH0vRhIVfx3wPBGkwOMRmceZ3SK/Ug8rdSCtEEoshCNPnKc35kulFKm4SlIxk79kwmT3ogRIYCX7wHpz7Mgz//Ob1798x4r0Nd//HvDin8rMxJhXqlla16//oc/W07dmynR4+eJIttkscMRSlFz67d6de3P8V2KRucakS+oHevJP0GJdi5KwrFYHUTNHbpQrI0GSFhNEdi96QMZ5NC+7YEuw5zPEXXLl3ZsG0LtdUutdvWU692AlCfs4u1S1ayffdOOqlOrJc1VFVVReiOiMypqla3Y/YiJlh0hHxLk3k7LfX71vvfmk/CMrWPmN/HpX9OgJQFClewsBhRPoIH7vshyURpqOQGyFoqLfnxfffwxtz/MvSEEX5GgFSYQDxQttpDPbSKZLWEbMUWWYG7RSQYtAxNWAkA0jKN5e94dVIOZ5/2Cb509Tc46YzyPeg2fj130gvo+GJk2tQZTJkyFSEETQjym/zI7CFi5b9XoeaDMEBKOQD8YPIdXHn1uXubsjroEFGHgvUhUzA4pATLIlSyFGBbNk7K8ZEPEZrqAqFj2xo+r1lfQ1HvXApEZ8799Hncffc39v35/gooDOoHTPvjY0x77I++yUgPRClrCfLNBXxoziB7paepvaw8D5rP+i7dbpm+MnHfinhpCYurL72Ks04dzdzK+az+YC0b02t554OFoSISxCKzLEunXPHNj3ahzY1f/Trjr70yjMcklUK6acbfcAPKT7IcmIWamX+yX+egvz94ABFi4SMb4ZPC01QYHiI0l6Ii5UxJjc42gWxQUL8Le0Bfivy4SfU5+rk59ZBXFKWcWVdTA0DPrt3ZvnvnXvt3rZTkx8y4nVQnGna6bJabkJtl+H76oQqnTqJqa1E5fmLn3SA6Rf05XupxIFv8XddfvL+0rKS3i/69Bz54dyGgp1XMZmcDxPosAYLlhwcRaNRdSgn19SSPOYYpP51Cr0RfuonOGUpyqjrF1VdczQWXjuN/vzoB5bnMeP5Znn1hBpudDaEC19b1kYlMN0euWj0uIlkJYNslSCWp9xXWIqFzx6L04mrUqDO55uIrOXP06c3ldCuWh3AxrWDy5IeZNu3JmHJnI5oEzgbdR3UoBuUrwvo3HYpBK7R33Hkr554zGthzlpAOOnTUoWB9FBRMShKEBbNnreC68f+DJSwsUYBUuzTc7Edlt/IsZEOEnKAUeRZ+ZF64fvz/t3fmcVJU597/DtQwp6GGOQMNUwMDNJs0CjIu6KCouGOiEU1i0JgEjUnMzWbWa+5N7jXbjVneG01yE2NyoyZeNZuicUFjDEZUXBkEZBCQRpYpoGHOQA19BmqY949TW/cMmxuY9PMRa053dVWdpc55zu/5Pc8zmy9cO+eAzCxFDwDRhLFkyUt87IufRW9XAFFwwkiKdm6xcpHkIhUt9u/Qo6lrvNAkkcB4Mu1lMRVG2Whrb+Xy8y7h6//1rQTaEyJV5vdbtm3mhcUvc9cfbiW30YWCRqkdXPWJT/C1LxhScGgqEcAHrv4Ii5sXG0Wnl+eOn6N0h/36jqYNTAT1qH7BsDGOEYFZJHF+uBlQic9CN/5wlQ3rH44no3/p6LzwXxyiwFRK7wHZX7Bt21b6DxqMIaFBmNomboCK+LnDCPAy2T4FotAHobIQPLeI3ofgoz0CvV3Fz7/HmGeGO3VsVe3Rs/emjCalB5J1mIzz/b4HyQ2GEDjSYdZFF7Iml+OZp5/BEj7rc3mcGrPpk1JSN3oUZzSdwifmXNVjxlFKcd+8+3jooUe4+upPFikVN/78p/z8tp+a6wQcrcMeudpLeV/9Hg4wrTXvvWgWH/voVftM4B7P1on3JpBvfvN/uOPXfyCMzC6C+SfksCWVq5BiUiWMBQQ0d839Ddns0B51KctbK32vu+666w71Q/zDi2XMhLY0PgVDnUFMnnQkS5qXsFVtDjxAbHztozwPaUt0h4evNbawsWwRKFc2Go8XFr7I+jWtNE45BasKLMvMj1aRy4IG/OAf6F0eVl+BhY+FxeC6OqZPa2L1shZyG16DLp90fQPutjza34EQKTzfB98PzFI+lgBf+yDAD9YYX/vFO0P/nVMOW8kK6mkh8DwTJd0P2s3HR2ChfY1lWcE6ZIGvEcKi2qpmzbrXcIYMIXvEkaa9NdjCxhY2QggG1w5m0sQs9cNG0LL8JTa2Kqqra/j8NZ9ncF0dXqDY5ZXLH+f9mf/745/wdmpErR20s4+XaH/zHOb+PZCSg6y/5+0AKvB1F75l4QfXs3wL2zbmIivcsVvxhOx5eZQuYFmV+L6P5+3AEpX4+EHZx7LAwoqU9bBN0zIN/QT0tfC7gYousMCyBZYFstbGEhaVqX5YFth2NVCBLW1zLC0HR0tYRcPfEpUISyDsFL7vI6ygP4VA+5j2DPu10zPPEFxDd3oIIWh1XbSuACvZbkE7WBZCWFiWZa4ffB/2D1D0+aEe772WPZ/hDXXsUO0YDpaNhYUQguuu/SpnzzyPxsmTyI4/io6t28lt2ki63mHOxz7Kd770dSY1HomFqa/vm763LPN7J13HzLPP4aiJRwZ8LQ0WPPHCM6xoWYaUEu8NjN83rRy83wJhjsF7hRD4WoOwgmNJGShQYIgcgud50bskpQzKPsMbBvOpqz/NB9/3fhoGDStaFlzlYgvLzCdmJjLvlvIS6CJ8/Zvf5M93/RXft7Asm/SANKpDk65x8Dp8hLDxuzStW7ZS0b0Hp66OnZ07sCyoti1uuOn7ZLMjw6ncjMs9Zj0oy1srZQXrbRKRmPwtC8aNG874TJbnnm9m+coWqiv741sAFlaFeZGEsNHax1MKZ3ADVFrg98H3fHIbNvH8sws59ZQZVEoL0UPJsjDKlQB8rL42gLme52ELgTMozSnTTqJt21bWrdmIu3k9wrawrGosO15EQGNZ5jrhXCACJatoJ5icvN4BZd/3sftJrL6C6VNP5LjJk+kvbNp1O5Zv4ak89kAH3eGBHyiTlmVaVVgRopdf10qNXU1NeiDDHMcs1FhoND4WXmhmSvVh7h/vprPT55NXX8V7zj3PTKmWhac1N918Mz/7xU3YQmClQFanA/6EH0y4FiJUrhCmO5JK1uuov2VXGyUas9j4QMHfQQUpQ/zuJ6HLN/fxtVGYANuW2KLa6Jq+j21XY1mxsmHbAstoWLEyqwvYdrVRtCp8VPsWdEUXPph+qPDxg7bA982SEyxqMZJaUgZ83zOKgWWUQjDtYlm+qZMfKstmETNKT7ESFL+b8eeWZSFkLVgaYUu0b65n4SOlTbR5SSirocIZtu/hNN57K2u/QDcVWAT9hYaCj+7wsdM1TJ80lZFOA5OOOJKt7dtofu5ZVIfH2HHjqJa1NAyKEaiw/0OxbRvbttGALQTCEjz6+KPc+NP/QetAibBe//h9U8pJxx2fok2L2dxYCag4Lof9W0kliG4sKoEKY+bPK/AhLSVfuOZLnDfzPNIioGlYIcrtYwtJqFSZDbCZt0Plyl2nuPrKz7HmlTxb8yZ2WnpAGl0BskqyZv0GUlX9zfs2QNDZvROZluzq2EK+zWXQkL58/4bv0tR0BJZlXvOwe8rK1dsjZQXrLZZwR1v8mRnoDZk0Q51hrFi2grxySdu1+PTDxw8WZTtYrCT5re3BLtpG2ALP07jt6/ndH+9mqBzCUePGEr27FkRkmEjJMl+Eu8tQbNvmtDPPoWu3pmX1K1hYWP0EamsrtqzF87wAIfNDXStCsAzU7B8eO/HXWVab8gwfMZjLZl/ORy//GBOzE5E1NQzuP5CqAQPR+Ty6y0e37cBKVZlFs78NnWZx9bZswR4ymEVLXuLVV1oYMWw09tBB+BbYCHwMCtmyPsfzLzzH3X96kNNOOYWPzLkSadtmcbZ8bvjxj7n993eY5u1vdqRKe9EijdaRcgUJJMt/Y/UPd+ZYFrZlgWVRbaXwA4jS69gCVgWWbwVKlhlenucZBTJUXnzfKDTKg0DJCv8JIbD62IiqanS7F6Fctl0d3Vd3eviWD5iy7/tYIjRPxkiQX1r2zW9838P3KUFSQgBWYPk+VvA+ReNWCDxvh1H6EvUw72gQf8oLlWvT/iTua7g3JlimBYiEkvlGkMW3syxFCk8pfN/MBZ6n+eAVH+FDl76fGdPPNkqpZcaxTA9l2UtLcbduZu3yFTy/pJkZM6YjbBEp3j2R9BBHN8r5qrWrWLBwIVqbkBBGyTmE7ZFErgIkK4lUJWxqRWU/oWRZVKJUG7ZVHaH+M2acxq033cbEcROxg82WbQWbXPygtaxI6TLKVTwvL1z4Ctf92zdpXryCdmVSZAk7Tb5dGbNjJ9TWDIo3BxUGodW+h6cVDSPSfPf7X+ekk4+KrlnaL2V566WsYL3FYvUyqpMfjRs3nP52Dd1+JUtbVpjJWXk4dQ14HcEkDRHSUWXZFNQ2s0OnP/h7eG7hcwxMD+aoSWONhcorYIlUsCuySXKwkhJOhhbQNPUEMuPGsfTlpaxakyM9uB7dodihNbUyjRCCLXlFyrYQmAVLB4vX4bATf73ltEyzzl1PhQ8zzjodZ5BkeuM0zj3zHGbOPItxEycxccw4ph4/FW/HNryCZmfeo7IiUG6qK9HaJ522Wd+6nkcff4RHH51PP38Pi1a9zPPNzTy/tJk/3H4Hv/3dndTakmuu+QyNE4+Mxsf//PwmfvW/t5GqFkaJ6vDAFgnlykzK+H5EePV9D9sOEIA3iuQFSl6I0EUcM19HykeMlBklS9ixWcyyrGg8YFkIwJYSrRTStvGUwkoFZjgfpC1jZCtSwgKlPVJOYvNzqARBoABpjbBstKcQth0oT1ZkArEC819YDQKztlGqCMyHpmzb1UWIXoRs9vJ5Umky73VF1J5WiXnwcBnf+ysTmIWltFEqj1OT5stf/ipNRx+PJQS2ZWKEm40XrNu6iUVPL6YiZaFaXZpOnc4YJwMYD1g70Q6PP/0kv/jlraidebJHHI2HZumyZSx89lkQFtq3gvEUIrTmfVBhf2tt2vUtbo8ICfb3hlwl3hMzCJFS4vs+0hZszm818a8CRfy9F83iu9d9D9uyiPek4aSvg7+CgbjHD9CkeFG49Y7f871v/D82btjKADtNBWAJ25yjQeuKAKnVAfis8S0fu0qguxRjxzbwjW9cy0knTipHujzEUlawDrVoOKpxLN1+P5pfWkgfjNlFbc1j2cZcYvmgdScWPrv1zuDltyLzXX6L4rlnnqO6/1COnjoWS1Si3AJ2TXVwk15IWsEiA+Yr34LsyAyTGhvxdrSxdEUzvl/JECeN+6rLjk6PeinxlOEZWEJEqMHhsBN/veV83iU7bjLNzc9w9vQZNKQbAm6EjbAE40ZmOL7xWLLjj+C8M2dy1syZnHPG6dg1NiPqHPoNqKaCCl55ZTWFwm6GDBlGzl3DAw8+zAsvvMiDDz7IijWvsXr5q1RYgve99z1ccsml5DdpbNti5auv8M3vfIMKfHSXz+bNm0jVDkL0EegOzVlNJzNh/Dja2ztQagu+32WUiWAReDOQkqSToOHYxQTuJMcOBH6Co2I4PF6EThhOkzHreZ5nzKm+j+9b+PiBA4GP72u0F3KiiuP3xAgT0fXTsh5PeVhY2MIKlDpD8PUjJMQgEIHV7iDKhnsXIoEHWz7U4/dNKds2fqAUbctrKiv7cMTEo4LQDOD5AXrqw8uLFrN61au81rqW+jFDmXP5lYj+A3n08Xls3dKOM2IkwrJ4bslLfP8n/49H5z1IJjOGY6cdh0Tww5/dyHPLnqfSqkZtU1gmhFrMBfT9yMzqA281h40AAdV+PL57IlfCjNME1y7kXO3yCqRlLa+9uoHM+BH827Vf44Pv+5DZdMSzb0IpN//0LoXf5UdhGCwLlFvgG9//Lr/62d1say0gUjZdvgXY+J427zyQHizxu7Spg7QCXi2sz69iQjbD9753HY1NmbJydRhIWcE61BK8BBOOHMGEIyaSqurPqlUrqbAMPyA9eDA7u3ZgCYNuWLaF75lVIlygZG0a3/d56sknUPkdNNSNxxldHfPcLXriw4liiGJpoGFQmuNPmUaD00Dz0hfQnodIWdQG3JbhjsMOr8Ps3oJYL4fDTvz17VyN+dRMmArRbyBHTBxroq5rhbDihhJCYNs2zqA0mREjOXriUVz47vdw9vnnMeuiWTQecwyvvrYRu7/Arh5C124TYqC2bhjs0nSoNqY2TuFfPvsZnIHS9CPwias/Rb5DIapN+w4ZORKtFFaVIFPvcP23b+Sid13ApInjeHnpClRe4WkfWwjD9XrDHJaYS+frsOwnyknOVjFHRfs+0rZRXgFpV+NrH7tb4HdprAKIahE8n1GmLMs4bITmbwiRn+C+IQlXGyWNgDBthq4xNNl9bbxOD9+38LZswUqZFdoSsfJ0cGVzQyvgKh5s2TqMxvPrKZv33wLfQgibCl/z8rIlvO/9s5G2bRTZYO6Yv3ABC557ktzqtVTXDuTI7GQWLXmJhc88yS03/4pCocDJZ54KWPz2/27jwYcfIjN+LJ/9zOfIDHJYsHghD857mHavk/SQNMPra9jtd2FZVhQB3Q4Q2fCde+Pje9/lyIEjMb4js3mEZAG+DuY8iZf3wNc01NTjV/i89tom3vWud3Hdl75K0/GnGBoGxhswVLPCeoQWDauviHhQlgUtLZv56Y9+ztzfPwp+P8aNH29I7b4VTN82vuUjLIHXkY/eFe159LV92r08n/3Mx7jhxmux03bZHHiYSFnBOmRiDH/Jl27kKIepTVNQ+Z0sW7ocC9jevsWQi30L3/LxPS/SrCxLBLs8TZWw6PC0UbK8AqOHjyPdYMcKVvFte/4d/OkqF8dOk82OZ1wmS+vGVjat34SnjHfjFncrWGby8/L5eMk5HHbiB1m2EPiWj6fySCnZvLUN3bWbpsapuCrPFjfPtrat7K7YjS3suAmDPrMsy/ApLIuJmYlcfslsmpqamJTNMmCAoBuQ1bYx61X2Zc7lV9J0YlPUZrff8Xvm3nsHVm2KvJuPzBD+bgt/l8eozCimHnsM9qA0/SybpS8voqVlhUEcSJij3lB7+AmkKkCSeiBXIZIQcsACJAuBsC36eIXAzGhhpcwuX3sFdFenGVdWcJ/APBKwAdEkCOheYK4KELAI0oKAB2ghugX5jjzWbgsqfdJyCLorhL7CIR0sagdcDvkwSa7igZff6UiW5xmPYe0ZpdcC8vk2stmjmDQxG6Hb1//397n5ll/SsqgZr6sTIQSuu4m1ubUsWfo8ugs+eMmHmTRxEq7r8utf3YLu0Bx1xHg+8qErWbh4IV/79vXkN7to3ye/Oc/urgrjtUtF9E6FqJUOcjJ6nvf2cbAS3oMx58qMknCD5eZcbNsmPUDitrukB6T57L98lquu+ijZkUcQYlQEYzwpvXFxfR8WPLqIb/3nD/nro89gV0tsO43r5s17pjWWbQf+RX7wHlkReuXpPJ14fPyqy7j6msuxAhN5Gb06PKTcDYdMzO4l5B6AiYUkheCKT15CrezHTTfdGgV9dKQw6XUwHiQajatcMnUZVLtLpwZHDgE5hHv/NI9NG7fz8Y99iDPePdFcPKRhiR6PUCSOdIJYWTBz+gyy2XH85L9v5K9P/SWIVA4CiRACRXciF9o782giV5u/c7kW7rrTZd2KVwF48sXnGF1n4taMOXIcAFMnN9J4bBMZxyHnuohaAQUTL0oATkOGbEOGmdNn4CqF8kyfaa3JjstEO1uN4He/uwNRW4tyFdKRiIKAVIDiFATnnfpuGsdl0WgyaUlVmLKmn4A+JcFg33B7hNaQZPkAfqdl5PsthDBcFqXJHnMMO3QbG3KbQGjEQIna3hqYCYUJgOjqIBCiLrpGqOVpHab4MEFLlVI4TgatNe6adciJDlTE9kRzGXmQZRHpTCGScbDlw2Ecv96jlClAB+mbTFonUVvN3x9/nJmnzwjaHzqUZlurYpCsNWHHhIj6ZePGDj579ZXMeNcMAOY+fA/Nzc8ha4fw/ss+CMALTz1PbmULTo2DIwVIM76kUx8Fc40C8gqBIg7y+la3gwnAnvychN3afK90G1KkyNQ55HLrUEA2O55PffxLJu0MFGXYSPJeiz+PRStoyb3CTT+/jRUrctTVO6SEiZAfJWwO/qe1MQk6deY6WmiUcslkJOe9+zQ+8rE5CBFkDRG9TOxlOSRSRrAOAwl31cKyUG6BtJNiXHYSe3yfTe568vl8givhQ4WFUgpb2KhOhVM3nJ1du1H57VhWf6yUYNXK5Sx+6QU6vUqOb8wmHQnNPXWxd6MO9vIRoRUfjU+6/yBOPO4EUsIm37oR1WEIlVppbFEdEUMP9U789Za36+1I22a72h4sJppFS15mzbrXAE3e3Uy+YzvPPf88zzz7DMsWv8LZZ09H4/Pwgw+y4O8LWNmynFUrc5DqS3X/WvpYfVjvmp1uw6A06YESZ1DapCDxQViCra5L3fA0rVu30OV34SkPHfAqVOsWTj1lBp/62EcNyhCQzx995BFeWLyIajnIeA3JWmPCfcPtEShTWInygSCTIuFlarSO7WoX0knzqas/xQnHN/HXBX81aERtNb7fFSBWcYyxiOCe4PL5xPHWDFJrkc/naWhoYM6cjzB53EQWvPBMcK4fEdpD5O2AywTej4GXV4hkHGz5cBrPB1+O5wFfG4REVkkKWvG+Sy8PCPwWbusmli17znjL1aZw3fUIKci7LhdccBGXXXo544Y2sHRVC3Pvm0tu1at8/vOfY9Z7LkZrzfeu/z7blUdnEME/3KzlVRu2Vcng9GAKuhOtC9jBpsGk8Kl4S+sfcbAS/ZnkYAkL6pzBFFSn8bQUAiGqOPHEJv7rm99m2olTgWBzbMcod6mZIGzjkG/lbtI8/OBjfP87P2PJkjVUVqZICZt1r60jVVFNlS1py+/AtkWkXEkp8bsU+a2uUbYaJBdfMpPPfOFj0fsrbMMnC+ORleXQSlnBOsSidylE3/jFFHZl9PcpMxrZvt1jxfKcITma1QZfm0UnXTeYXR272dlRQFjCeJpZFgILOyVZt3EL6zeswvMrGNhvELZtB4uLLkHOFLZlR2RMzwviCgVQtG3bHN94LOlhaVrzW+j0OpFSktvoImvtw4pTcvBlm+3+ToQcgOd3GmXB342vuxDSNoqMMPF8Kir6cNyUyZx65jm4mzbyy5//mnVr15HPb6bVfY25f7wPZ9BQjjpiDE88vpD5jz+C6txJW/t2htfVGXfskIPh92XS5Mm8//yL8K1uWnIrwNdYvuCYxnlxPdsAAGz0SURBVCn8/MabjZcgCQ7M4wtp39mO16nxLaJ4Zm+Ug2XWksDsnER2/P1xjDTCFoawLm2UtwMfn6PGTeLLn/4y4zPjWbN2DYtfWoEclEZrzwSt9X1EHxu/EjOeMdyS0PwIvnH9D8JQhCEpzj37LL541WeY1HgseudOXlq2xNw/wRlDiCIO2T7LkZko4Ja93uNhNZ4PthzSFOyAyC3wK3yGjx7FBTMvQArj//bSshf4y6OPQCrFYGcw3X4XKq9oyDTw1c99naMmHsX6/Hruuf9e/nr/X8lmj+JrX/+PKPTH7+66i06tSEuJ16kR3dA49USElWLlhjX0tSoTPKXKIJxM6m3lYOkEB8uMF/C8NtqUMuZorfG15kOXz+E/rv0adUPq4nl7r8pMcWwwy4KNOc2dt9/Ff33nBwhhU1mZwrbT9EUyoHIAvm/Rlz7QLaiqFuzWO7FtG1EFXpfGRzNt2km8f/YFfPTq95r7h3HqAupCWbk6PKTPG79EWd6IiH6hoqOLjqH+8y+fncMXrv0UTTOnGgi4zUXWCLP727Q1UJTMpDFYGnOWDiDl+mH1KAU/+PYPuP76GwiTuqK7g/N0lAPP3NlMLCYUQPgcsSI287SZfPsr/86Zp88wsPcgGSEZvR4THJ4iWP5Ayxzk+fst06NscjAKtOpEqwJKFRibyXBi04mIwKaqlEIFOfKmnnoS2YYM6cEOo0ePpkoIlPLYowcgpc3W9m24SvG/v/kVf5p7P//1retZtqQl6le9S2FMMhVoNArNjOmn40iHjRu3MrBGctklcxLjwci8BfN5+qWnouS7Yo94k9onQKpCs1dUTvTbPn4P0BaMmzB3o1Mfmjc0M06bgegvUG1uPOYBtUtF1w/Hbzj+RWBaiRKhC4HjOEyeNBkVGFiPOnYymkJgXiQ2Mx5kufj3B3fsOZ5Er9/v7/xDV45HmTE3y+BvRa2UQfR1cDsVTzW/gKhNIYRgQ5Cv0HEcPj7740ydfHQQ6d/i3rn3otq2cN55ZxlTX3C/0aNHo3UB122FguZ9H7iMG264kRt+eAPHTDgmyucngvx9YflNrW9v8xQ954c4LRQIUjiyHtXayjETJvHTm2/ic5/8dI95XKn4fdVaB+954sUKpvaFC1/he9+/gZtvugvHydCpzRuhlaJD56P7gkakYKsbzvEat91Fa8WFs2byhS9+kg9eeU7ivS3eNJfl8JAygnXIxdrLMZajJo3l+CnHsnz5cjo6OvA68yaFibBMehdfYwtBm7cdKwysaIUIhIluvXpVjieeeIbRI8aRydQbDzS/OOhoESmzxHwYfje4dgBnTj+LScdM4qXmZvA1+byiwQmUO8+YEAl2vr5lTJ/RTrSfjIjJEVG8h3efRRhBxkqUI3OMb0XpKsKdKMQu3SqIqG1ZQXBUK/RG8gALX0Dattnl7SKdrmXz+m1BWIYKpkw6nm997Tt87MMfYu4f/miCMOoCmcxorvnC55l18cXGdDowzahxGTZt2Izu3MGOwnaGDqnjg1d8lAWPz6e1dS2DB9UweFANF77vIuQgiYVFfofi8ivncO9981CdHTQ49dxy2695YsECqujP+Mlj6aaLalnL4Lo6fOD2uXdy+//+H7kNuSiSvN8Velq98ThYMeF3P8defm/ZfenyK4wnIhayby3HHD2FM6adjMCi0+/i17/6BfUjhqHRFPQOKkVlMLxMUFFPaxPJvcuMQaUU7z71bD716X9hu9rB9i0dVFTC8ccdx/FHHA34/L8bbsBdvwlhJxGqEHk42PLrO8btYRUhWX6Q8SBMJwUg7CraPI9qUY1tC3aq7UGIit7at/h6e0ce998/+y77SMsgN5ZVidYqiDtVIK+20rqplaUtS1nw+OM8NP9xLCyklOTdPNKWXDjrvXx6zhyU9pCWzQ0/+xmvrF5JvlDgk3M+ijNipEGwgOMbG7nrj7/Dtqu54Wc/5fyLPoDAwhkoWZdvZXVutclRGcR/C1GseH4oqW/CPFs6PxAGxQ20j7idk0ht4ny7LxaVUftYQXYCz9uBRRe2FJz3rgv5xFVXcsKk4wGNv0cXRUMvztRhxd9ZVkTNeOzh5fzk+lt4av5ihGVTiYxI8fYAG7riAL32ABuvS2EL44jRV2ja2/KcdcE0/vVLX2DcpBqT29aO71mWw0/KCtY7QJTSpOtsJmcnsWr9a6zKvYaw+1Fl9cPd3Ep1dTVVQtKtd9K2o4PqAf0DU59GeR5DBqSxKmB1LseCJxdgWYJMQxYhMQTKBA8jyc0K/04qXmFOw5FOA+efP5OXm1ezQ3usX7/e8GuEQNamjaLla6P8+D5bPI+UZWFViyASeBz3pjdOREQS9c3sVMx5iV2pLYpdu33fx0nXsoc+mHQUNpvzWw1nIT2EfvRBa48Nm7ZSLVJsV9uxdndz1DGNfOyKj3PRey6mcVyWfKfHvX+4H9/XvO8DH+TiSz7AzLPOwEagteEdNQxySI+oQ7UrauxaPvKxj7CjbRu3/vqXVParxNuzi75Vlcw49XTkwDQW8N0bf8hf/jaP9Zte4/nnn+H2O37P8pYWAOrSDtvat/LK6pUsWrKI5SuW8uvbb+GvTz7JqlUtxsvKCgMEaN5oLsI3WkbAlg15hjj1WPiovGKQTPOfX/kWUvQHC9Zt2Mjc++81sXosQYVlEkoXdAHf11RYFVg+eB1tSLuW448/Dmt3F1u2bObfrrkWr3Mnv73rt1z63tlc+ZGP4aPJrXe59Y5fsNPfdZjk+rOi9vDDUPc65vIIewDKVaSsCnb4BXbrbsPXSQR19QPkJBlnLC73xpl7c7x3Pc8LnsUPwgL4CLua1k2trG7dwAvPL2RlbjVg3rl8Po8c6jDeaeCaz3wRaUuEJZi3YD433/ITXDePlepGtbdz/PHHIPsPBIxJvLI6xUnTmjhl+plg+eTzHnfddyeLm5tx12+KTMKhxObBXrxbE95/vXLkgu9taRuSuhd4KUbfA1h4XhsFX9PpxaZJbUwApGUtmWEZrpzzCT5y6WVkgoCqECtQMREfPF9F+TqT86jy4Lab7uWH//1TXlu9Cacug+708bwu0AUsKvHad+BTAbqAHFxtvlf5QEH36PI9zn33Wfz7v36FYRmBu04h68qI1eEuZQXrHSDh7kimq5k+/Qzy6zawasUaOjzFiBHjad24jgGVfbEHSCq69+D5Js+VEBbpmjS6wjcTToVRlZ5vbmbzllbqh9STbpDx7kdTlDC3N6XL6isioqawBGfOnEmF75NX28xkYwX0eF+jNThDHNhjUZkKgzqG16tG9LOxKhPwdhjcJczDE0EAYUTnYuTA10RKnBQCEZBMt3s7gx1ogT5+N8KqZHhDA5vyrWhPI2xJtVUN+Fi7Lb79re/w/vdfyozjT0IOSpPvVDhVkm/feD3Csvj4pz7BGSdMx2ShM2EHBBZup6JhaANjxo/i+OOm4gx1WLlmJQufepbMyHHsLnRwxFETOf2M07GxaFmf45bf3IrnadJpCRDwrMxOvbPLpCwxaVgUS5YupV214yll+HOWSWOku/yAkH5oOUC+9klJk1bHEjZaeZw8dRrvnX1xBIA+8dTTLHhmQcAZMwmhC7pASqSotioN3d0Hy6/kA7M/wCev+hi+VcFLi1Zw3gXnkxk5hjOmn8apZ5yC3X8gAovb77mTv8//W5Bs+VBzmIrbI3QmEcKMFWmn2aLy1NqGZ1MrUuzUu9CehxfmZgzPL82F12v/Jrw934zntwPuFSaCOlYltm1TK2vxtSadHhIpc/aQNJ5STJl8FNd/5wdkHCdCt39+0//w3KKXjDesSKHy7aSHDqExO9k45Mhqjm88limTpiAsi9z69fxh7p08PO9hVq1aHc85ojhxdrK+pXHZSpGonkczuFReIew4Mbf2QUqD4Nl2ipSVQvSrxeoyCLz2NA0NGY6beiLf+M9vML2xKeII+pYfbTh1kAbLzJVEypUK3lcwJsEf/vAG5t3/MJ3Kx7IFusOP3n1Zl2ZXB/h+AWFXI+vSbNu6Bc9TOBkHrRVtyuUTV8/hC//6aYY4QS7QGlE0L5fl8JSygvUOE63h/PNOYcbMc3h0/hO8tjqHM2wInb5P65Z1pKqrqbHTtOU3IoTA6/Cwq2yTfkVY2CKFp7az+IWlvLhkMSNHZRg5ynBmkhZCvUslAuGVxnOJnwULmhqPZVJjIzsKO1jRsgJP+1g+2FKQz7dCRWXgOGZFOe5A43cRlIlyz2kdxEpKEFDDcpLTFcZlinLHBUel2qLEw1LU4nkazy/QrSuCxdzCFjael8eybU465hQ+9ZlrkANlFIdSBOlBbv/jXegun1Onz6BhZCaqvwBy+fUseOIJvved/6Jrt8+kSUeTV3laXnqF7dsVy9cuZ/fOPVzwrrNpyGRw8y73P/wA99//QGSutG0bpeJ4Vp5fQHudkdk2nMzD733Lx+8KEI5wLT+kcZhMt7ZtaqOSCmxhc/7MmTRmj8WyIOe63HLLL9hR2ImwQMpq9lgVVOiKICF2sGgCnqf52JyPMSl7BFV9BzBkcA2N2SNJS4kzYijp/oNMQuz/+yW33nIbnl8gbQ/B029xnKR9lUNENWGu8qO4Yubd0J6mWlSj1A48z2O7txPbrsaW0uSu00mlKeYAFSNZyYjmfgmS5b/h+vi+B5bh0PmeB76PF3CUfO2zeeMGhgwZajxWEXzm4x+j8ZjjDYqKYOWrr3Dbb2/DSgk87eF7ZoPQ2dbBpKnHYg8UsfKhNXMfvpfrf/h9/vbQ47R3qDh3pB0rk2Gd/SD8WBynLa5vjFTtrX+C3JmCgCMoyOe34PsVZt7RJj2UhYXu8vELZo6aNDnL7Pdcxic/czWy/6DAqzUwH0bKVTL9TXJ+Nk5BWsPdf/wLP7r+v3l6wYtU+hbSSZvnt6wgNhzs6eqL9j2EXY2oEmzcsAbLtrClTT6/nuENaT54+fu47IrZpNMlwUrLAa8OeykrWO8wEQK0D44zgDPOmEHL0lfYtGk9ALK2mi7fYre/E0tYRtFBoDs9ZE0a3eGh1E4s2yIth7J29VpeXPI0/UgxLpONPAxDDoFRsiDK+K6LA8KHEeABnEFppjWdwriRDaxtyeFudRGWQFgpAhpUFJzSEmD1sfE6tsSJdovg/2Ay9UvKpd5fEWfCDyasMNpyLb7n4/kemYYMnu4wvBhNROTVweTaul2xdNkistmJiIECG4ulq1r4yS9/yqLmZnzfp7tvN87gOqpkFa7rcvs9d3LTzb/k5l/9kk0bWunyu5h13rtoGOrQ7ikWLHgcd/1mZpx5Kpdd+gF8DXLgIH51669w3U0IKbCFMMRYYXbhUgr6WzXYdhyx2ZDYAucDy3B7wsXHeDseauTGR9hVVNKFEDba08yefRmZMRkWLXmJ//5/1/PCy0uCxNA+21Q7+BVoXcAWJtecLSSeZxalWReeT/9aSd2gOsaNOyKK5i4swdwH5/LdG3/AkwuexPPypJ16lKcObf39BJKS4AAlvRbDpNFCpJiSbaTBaWB1y2qsIGWQFQSzjL03rSCXohWV/V7v/+YhWZ5nnhHAJxhnCIQ0CkUq1T8K9nrtF6/l/PfMIsBdAfj5Lf/Ls888jV8Rh9ewsKCyD2edcRaZoaHzjeGKPvnUU9zx+zsZNnIYA6skXRVBSIFEOxpzuOl7X/dS3yLvv71w0gIl1bIs2CPwOlRgBhRIaRuEa7eFNUDgez6iAmZ/4GI++9l/5ayTT0QQ8AN78crbq8+gZZHL5fn9Hb/nph/fjNveQVoOwxKC9a9toTZVi6gSeF06yMMJQtiIKgu1qRVbVmPh0235NDVN4DPXfIEPXH4GdpHyaRLBC8umLIe3lBWsd5BoDb5XAMuQhKXoz6Spx7J00XJWbWjBFpIOz8P3TCqPdI2ECmN6MEqWjVVpwjxodpJ26tm4fhPNixax8JkXaJw0hbRTG9xLI6pstPYTO6biZylFp4VlkRmfpemUJoTVj5dXLA8UNj8ioiptIjdblbHHUBSjq2inSslOnR47dwRY2iQZ9n2f4U4dBdWO9nw8z+OsGWfyxU99kRNOPAGZqqZ7l2Z9q4tSyiBcVRKrHzQ3L2bpy0uZP/9vLM+tonnRCzzw1/n4GvZon1fXbGDRkuf42/y/8bt77mXhk0/itirqa4di2zVc/YkryYzPguWzYX0rzz//PLVyIFd+/GNYfQSWbbFq1Spu+PGNhOZOTxtCr23Z+Npjs2rH110GsfN98l4b6E58y3jT+X2syJwa7vjhrc/Vtj8Olu8Z5UqpNiwqufrjV+MMlPz7d/+DBx5+iMrqgci0HYyDLgyxvRqx2yym7tb12Lbk3efN5Lwzz0LaNrYVEMkDE+Ctd/ye63/8A7p2dJBvV8a0I+2oLQ4dByvJESRATBKIFiDsagbLGr5yzbV85tOfYXJ2Ms7wOloWLcMPEobHSExQjnI9JsxfbxEHy4R1SaF9jef5WL6PtM14s/tL1r+WixKMX/HBy7n8Qx82c0Hwzt/1wJ+4+Zb/RXWYnJBCCNIyzWuvrWX8+CM4/aQmZNo4ePhBYmkhB6I2bWHJ8pepqEzMH8LEVcM3sdCEXRUgunvjYBW3RynSBTHX0+vQQf5KgW0bz2C0j6ixYbtmcnYcX/7MdVz5oUuwB9rklUlcHYZf0BDla9yXzJ+3iBt/9hMeuHs+XlcXNSJNp9Z0eRap6lp8NHRhFDdhm9haAyx0u8K3uoLsEB7jxzbw3e99h6Mah8bzsQg5V37wXGUE63CXsoL1DpCQSGlZYEUeWIAF6fQAJh1zLF192ml+Zgk1UlJhWSjPY0B1moK3DSFsfAtUh0IOCDhZysR08QGZGkrLqld47rll7Nndj6Mnjo0n+eilLpa9zTMWkB4oOfqY48hms7S80kI+b8wAtm1HwUkt3+xYfWFBmGA44X3Vc6cenxaWfQ1S2uzU2wGfKquSnf4e8DXpBoePXD6H4048nomZiZw2vYnz3/s+ph51DLs6dsNuM2m5W11jOtji8dKSF3l20Uu88NwzVPfvj+9DqtJwaXS7x7JXV5Pfmmd721aqKvpRUQHnvucsPnrFHGzLBAR16oeRrh/KtBNOJDvhSFNnLO768x945JFHqK8fia99EyDTsvCUh+9rbFlrEhlbluHQ2dVB3XaZ9qqMQyeARgg79rI6xJyjHXoHKb8Cx2ng8o9czqpcjrvuuZfKVH/8Lq8EmRHoLW1BXSrIjM8y84xzuOJDH6Uh7eAHqIEMOGe/uPVXfPvb13HMpCls93axtT0fcFP0XpCdt68cmr3j/4cpgGJvNpVXdPsVXHH5FTiDHKw+Fmc1nYIt04abFpDHQxNajGiVKFdvEQfL8oPn72dDhUbaJvSK2ppH7fRw0mmy2Ql86z+/xcXvviAEVfGBpata+OmP/5uXV6xgRHooussPxqOisrI/p50ynctmzY7z8WG8ihsGpRncMJTH5s0P8tCbxOdhqGPfCuOwBXHp9sLBKp0fQupmdH7wHpmYWlZwNBkxdnS0kbJS2Ag+/anP8rX/+DrZccOj57RFbNI0KOq+Y0sppZl71/389Ke/4Lmnl1IrMwi/H50+tG3bwYiGcfQX/dnWvgMsC2dwHdvbtyCEYJ27ifqR9ezp2gF4vG/2uVz9yY8xOisjD0RjDgwVqjBtU1nBOtyloru7u/tQP0RZ9iUhZ8nwokQ/af4uUX60hr/89VF++oPbUUpTgQjSJshIQZM1EneTixAgpER0g2o337Vua8UZVku7cvn41XO47IOzcEbIXu6z73grSikQcQwjpRU/uPEG/nTPXCCOqxUhV1CEYCWPESdFiKKyMQ+YslIFGpwh5JUXXNeUV65dx4wTZ/DVL301SDfTU+YvmM/zzz7LmlUr2dlRoBDseju1pkNrBgTPWiUEao9mz3bNICkhBVWiipOmTOUTn7wKgTA5HKVZ+DUghcBVCkdKcq7L1Z+Yg7tJFdVZqzDmTSJuT6LfBYl2J46NVhw3KtFsSaTibSknxoOGwU4dn776Gm679TZaWlpMJOzgnNBUhoZMncOY0RM555zTOCp7JOPHHFE84oNrNq9q4be//l/+/MBf6J8SKK1wHBnHAnvb61tSDsdh0dsajs+4/7TWXHTOxXz3m/9RdP55F85idS5HnxRRSqzk78OeLb1/8fvxZvR/eD+KnjmbzXL1VVczc/qMXt+ff/+3L/OnP92NrB8S9YeJ0C64/JLL+PQXPhtdc8mSl5g8+ejo3q7rsvCFJ7n+Wz9IxAmLzX7mGVTYML3XN3zuku97nC8EWikzHjHolZCCGU2nce3VXyeTSXPQkuhId53ihh/+nLn3PgyAFE7UmhQdE2+3MumxzHN24aot1EjJ1772OS543zS0KiBkqscNw/ha4TpQlsNbygrWP4AkF7n58xdx3XU3Amayk9IxC7kURImtEpOoENJMZALjUi5AaZds4xFcd+0XaGzK7v++e/ueeGqZt2A+t/3yVyxfuzT4JJjcZRyMMJJwsQkn3SJvotJjYlFKnm+qw7nnncuVH7iUKdlGFBpJz+d1lcLNu3gdCnuAjOq0o207lal+RWWAylQ/Mg2ZKOeX0kZJDRenMPdYUlG4+tNXB58LnEEOoyZM4JlFzxiFlEDxDFaPHvUr8abqvXyojmYcSOmgXMXougxtnQq9J9gQSAk7QW1v5cLzZvH+WRdRXSWYkm2MrqO0ws0rnLQT5LaM6/+LW37Kt//tR4w9egSqUyEGSvR2szi9Xbnq9nfsVfsI3oDw/WpqOo3rrv0qjnSid+OiC2eZtkKjg0CVxruNYqVjr+3+JvR/P4nrujiOg95lgg4rrRAIrrnmc8yedWmgrwQbh0CpvO3WX/Hzm34V5DA04z0cy++9aBZf/ty1ZqOF4Ka7buHWW2/jitmX84k5V0WbEaU111z7OebPf5yx2VFsddujCSNUJOP3uqS+CQ5W1NrB5g5Ej8+FkKYOukDGGc2cOR9h5nnn4VTJfc2siRms96//fP/T/PSnv2BtLkdN0LftiiiHo0DQumUDDSNGsVXlo9ytod6otEu6QTJ4gOSqj32EC943bX/TfVneQVI2Ef4DSARdW5BpqGfkiAmI/n1Z3LwoPAG7r0W+QxlPIGmj8irwdjGpYCxMlATLthFYvLRkGU8++Sy+hrTjIGX/6H4REX4/fIQkZ6FhpEPTKScxbJBD68ZWcutWBSR5gQiyH4Yu2viwwzdpVyr8itgrq4cZICC2WiHBNeFlFJy/rHkZNenBDHHqSQ9M4wMeOvLmCdEmOSjNGKcBJ8gdmB4oGV5XF5XtgZJRdXXRZwQBPz2tkWFaocDIEZoXDFfK4tFHH+PRx/8SmLXg8o98hM98+jPcM/cPbMnnsazKICceCe/ARP165Zgky4eKg2TGnO/5QU5EG78i4L50Bl5wnseWba1UWhbnnT2TE46bSmbkSGMK8n2efO4ZfvnLX/KHu+5mfetrTBg9Filj13dZP5QPfvhCGoaP4fnFz6G7PIRtvMFsu7qnUv02c7AiDlUw1jVxXCYLQT6fRwib9StX03TqdIY6Dfhak1u1nvkL5pNvz5vQIUKQTqcjc7olrIg/tDcO1pvR/1SCXS0QFZYJUQBIYZPP5ykEPMGUncLf1QfPU8x95AHu/M1v+P2f56I8xebNm0jVDqJ16zoq/Ao+etVH+ddrPo9lCXzt8aNf/Zxf/OgGNm7ZjF2VYspxJ9CQNkivJQSjho/iD/f8gbZ8O2KgpHXzOqoDx5fi97qkvgHXTeVdtL8bdCdCSixLRMFrfc83ZnchA24XnDXjLL593XeYfsIpCKskuLKZ3UgafJPe1BBzT5XSXPulb3PLr/+PDevyWJWS2qo0W9sDxxvfjlI8VQ8YSLe/h7a2rVQP7o9dZRnOmuWxw8tz7Ze+wKc/+wmOP2l00fza83nK8k6TsoL1DyRm0rIYfcQQpjZNYcigoTz15N8AH9XhIYRx/9XKw07LIJFuOHlYeJ4y9n5hU5vqj/Z9FixYwHq3FduqxWmoxwpy4Ilwdd2HJONoCUsg+w9kwqQpjBg2glRficpvYVveM15EoZcMAktY1Nq1dOmuIu5FmLMObUI6gF/E0SjyIrIEFkZ53LB+A+ta19HRsR05aCCiT//gevH+1Cptx168hja5Lp7v42Oi1z/f/DxduzyeXrqIxxcu4A93/J6+Vf1ID3UizoZlwW/vvJUtGzdiVQhmX3IJl334ctKWzYOPPspWtRUIOSdBIuKQkqaLcwOWelP1zkl5e8uWJbCEwELwvvdczMc//lG6unwWPf88or/E79KMy2TopoKH/jqPJ//+NHZ1NfaggbTl8/zq17/htQ2rSVUJVq5YzWnnnUV6oIzaPT1Q4qQdspOPwq/YTd7dSt7NG6/QpPJxiDhYUcYBy3SYRfJoECm7r8B1t3DO2WeSzYzDsizWtL7GH37/B3ztcfy0ExEixYsvvkBtbf8gC4NGpofE708vHKw3o/993wq4nRbKMx5zvmW4kJvWb+KF55/kj3f/nrv++Ef+ePfdLFjwJMtXvoLv+zQ0NDB+/BF4WlFtV3PdV7/OFZddicbHxmLJ8le45eabcNvbqazsR+uWzcw4fTr9hG04dsDwujq8nTvZuKkVv1MHUf6tKETDvuqLbziYtkiBECa9ju4076swCp5SGs/LM/Wo47n2K1/gmqs+gz3QzB2iV3QqGVTZUDICGhZBWkXmz1vEV774dZ5ZvBSbQdgpGzkgjWpXJk8sNlW2YLfeRZUt2Ni6jurB/ais6oPneXidihppsdXL84Mf/ienzziB+lGxR2AcfmE/CFpZDnspq8b/QJKExYWA9158Dulhkn+99ptIYSFlLbmWNYgAzjfweydCVCEEMcwvCPgz5nrz5z1B88IlfPjKWVx8UczNogSiP5DnAs1p005mwsSxnLb0VO764500Ny9m46sbGDbMkEy11ihXgYit10lzVPExtG4mPg/uAwKljNegUoqly5u54Sc/QUrJhIkTOHLU+Oj62/QO+ndXsqOwk+qUQetESrBl2zbswdV4W3ew5JVltLduolamaVN5cptc89ttW+lf0Q9ZO4T3XDDLmAGIrK6sXr0O193CmWeewfsuuQSnSnLP/IdYm1sbQXHJ+kCxmZCS+oZlEvXtaR59m8oBt2Xbxq00jBnB9ClN2AMkf31wPnQCKcHSFS0AjB41Gle5fPbz1zBs2HB++ZObueKjV/A///s/vLp8LcOdNMK3A0t2gpMW/D3r3Rfw9NMLjTk2+GfG8SGsvw65VgFHpoSDpZRCVklIVaK8jog/5r62Gd2pufba65h90Sxy+fVc9+1v0dKyAkv4rM9pAqNWj/sheo731/v8JoeeQGtjvg5NlSKwYSkV/k5hDIXdhCEdlFa8/NQyjpxyHFfP+RCz3/3eyAyfc12+893/oGVtLuqrCdkJ2ANkHCoFjZvPc9Sxk7n993egKSBlbcQv3G99CcypaLQGKQyZLapnt0A6kitmX85pZ51FpsGJ6tbTqttTmRH9JMotIB3DHdyY09x1113cM/cedusKBHbEBVPtKri3ee4O5Rmjqoba6gERPUBKSUErJmYzfHPOFzhtxgmJ+SzJ2SorV/8IUlaw/gElfFmFhHNnnsDk7B/58Y9+xNx7H6fGkXRqIv6QrKlCtWu0FpGSFU5wytVIRyJFNUrv4Hv/dRPPPtXCx/5lNief0GgmPg5+GtCAIx1mTndonJRl3oN/5+GH7+OF5qXsqjDP7ozOoDs09NEJZSPkvBwYBwWtGZudwAZ3ExrNVteYQFRO4bou96p7E09kalFM6FdQ6Gs+r60OvofcphxCSGSVgJSZ0GWVQFdAfzs4L7hGeLmJ2cl8+ENzyDZkAEhZqZgDh95nPXo7ErXDoeUgScfBdVsZNGgwojuFBrLjspx/4bv48U0/YdCgAdTX1WMLi3xAgB40yCw4L77wLJ+YcxWf+uinisdHwOmJ2lEYh4GH75/H2twKQvLzoeZeJcdZsj+Kj6Z/ZZXguScXMvPMdyOF4IJ3n8X4KePINmRwlUsm3cCFs2bRcv03WJ9TNGTSeMorut5bwcEynK94cRcClC6YeSBQEEKnFaWN04bWwXuk2ug/bDB9+xZoOvHMWBlE84uf3YzaqshmswDM+dCHaDrxTDJBBoPwtcukG7j9xTvQWuM49dHcE2729lrfpDKrKUpUvXHjBiYfeySnn3Ax57/nPRFfUifUqp5zVu+zmHRSaAW5nMv119/AwvlPU+PUUxFs7EwsO4EIE5NXCVS72XxG9xSmXVyVQwAXzprFJ6+5vIhc33OjWlau/hGkbCL8B5GQGwA9I69XS4vp007BslO89OLLVFrCBGm0BH6XMbN5vuEohK7vdpWJmaV9C5Xfhg8MSTewatUqHnnoUTa2buH0U6ZF0LnG8JHEXnhZEW8rMqpoPO2TtiXZyUcxdtw4KroqWN+2xfCtfG2iK/uxchVGuLZCcyD75phYQtCm2oEQlAvMJDZBzkOTusKW0pgwZWx29H2TykJUVyGqq4LnCL+30NqHSot1W9dRLSrRXabtzjp1BpkRI4vqfu/9c5l53jm894JZaDSr1q/n1ttvYf36DYTmpAOJyA5E+R5D6O5Qc7BMIt0UDU4D7511MXV1dQigG9Cex47Cdixgp78TT+8mna6ln9UPyxIc3zSVSZOOoa6ujqqqKkaNGkVa9gcE6/MuwrJY89qrbGvbytMLn2Pun3/PqjXrSaedIFm5f4gi2CfKXmCmDjIPhCRBrWMzIfhor8DQoXVceOHFkbk5M6wh8OazePTxR/nfW29j/XoXp0GSdz0TPNfvbXy8NRy8MLGybVfj46O1Jp222eXvIa+2REmYdchhtKtJV6d5Zf1ahtQMoKrvADZv3srcu+/hxl/9mJH1Y5hz5Ye49t/+jXFHHIHob5sYdMSJ3lvW5/jxz39ilFBb4qpWbLuafH5LxE3cFwcrnO88zzPX3r2bplNP4YPvv4yLL3w/DcPS2AENwjMB82LqQiKJ/d7mU6U09979GF/4/GdZ3rKaEc4YOvQe8kpjYWPbEjm4hl2duw3y3q6CeVhj2eB5ioaGIeS99Rw5diSXXvEhPvXZK3Gc/iX30/h7PPzdlPlX/0BS9iL8hxWN3qV7uPMumL+aH37/J7S82IKQxsPJhFSI4WkVet3oTkRVDSKlsWsGkN+0IdgFmp2vkxnKl7/wLxx1QrbILHZQT6kBHbskz1swn1tuv4XFi1agCgo5SBIjTCXeQ0k7WkLpCHe6oXtXcucbfhYiC+GmNqnEhOVwVxkheqoNE5U7Nk9FiF9wj9/+7OYeYQd+c9dvuGTWJYHJS/OLn/+KW279FaLWtNneEYZi5E5HzbC379/uoxlnaMhms1z/7esjhE5phfI87v3DXH5+20+N15QQ2MLmlZfXcvoZZ/CLm35Bl65kt97BiuXLaG5exPFHTefkUxujfvvFLT/lllt/heM4xiRbKEAqheM4uMo95AhWPF56DMOAMG689GSV4Mwzz+bLX/l3HBm/ky3rc/zgv77Dhg3r0BUmfEGILNnSxtP+W4JcJc1vRIhQKYIb1k8jZA0hnaB1rUttXS1CVKFUZzBrYMyLhd0IYTHUGU0fNLOv+AhzZl8RvcHh1ZVS3DfvPu6e9yDNzc1IRwZhS0SRB2Vo/usdOTTn7SlA/1rBxFHjuPCSi5hx8plFbdzbnNMbsyE5f2kNrpvn1z//Lbf++rcMGjA0mBMJ0CqBqCJCq6L5ScTX0sqlxpG4bo4pU7J88xvX0diUOcgZsizvZCkrWP9wEr/spbZ8pUBKcF+D6/7jmyxc+BRgJi9jDnSAkIfRU8EIJxAhBa6bQwgodLbxuc9/knddNqsH/F+kbZWUldaRmbK3GsxfMJ+599/D/PmPx18Ep4tEtXqdfMOv97MIxp8XKyumzj0n4SKlInl9bRaBxsZGbrrhpqLJPYxnEz7fyldf4f2XXoKUEtdthdpUsbmjRIkMkTuKA/sUm41K6nuw5XhxOMjfR1wWzYym07jh+hsD13PTt3EMtLsiRVQF8bCuvuITXP2RTwJw9TWf4NXlawEYP3YEX//KdyPzyW/u+g1f+o9/Z1jt4Eixddvdos55o/V/w+Vkt6hwXBYQVAAgpcP557yLqz71ccMLCsbRL275KbfcdjsahQzDN2jzt+u68Xgv7a+S1/sNPX/RJiPBAVSKhkxDFF8OoECBWlEbIFjBZ1pT7zgmFEJoZu8GXRE/42CnhgvOmwXAkmdejK73wotLjNkx4wScS4Miu24rUsYZJXoM/8T4A3Ach+knnMTlH76MTLoh2rTI5Pwl4vOjd7OI95SYm9wCd/z+d9x5xz1scdsNBUAMQdM3UAJlVP+Yn5Zoz+ifcXKYM2c2TTNOIpsdyv5kb8pfWd6ZUlaw/klFKc2yl1r44mevCyYts1jKKom7STHYaaAj5IAEYhb/BPE2iPOjXJfssVk+euUHuOD8aQcAYx0Y1qWUZu6D9zH33rtpaVkEqQrDzdDK8B5KrhYjV8Hn+9rBFyFhifqF5RLkSOylLKVEuYYrkslkmHvrXb3WQ0qDeH3yc59mUfNzpEcPIe/mAxTxUHOJekPCeiqvSrVFPJlIMdMap0Zy9Wc/E/GLwj7Jrc8x54NzAqVB4rYrRDfIeoe7br3VjB0vz+2/uYMOpdnl76A2PYSrrvx4wPWBdRtf4bOf/0oUkDPs/0ONXJW2i5S1EecKIJudQGdbB5ddMgdn5NAoyGY4LnN5l1nvmwVgYnvtihfksH2LNjhJLS4esIcOuStS8vf6eNE8YepRQGCQ6pjzFW+CkpuL4AcmjtpekGiB4OqrP8fMs86OFKsD002KN5/h+wnw5z8+zS9/+QteW+sGpwoTlFmEDgGholbMXVPKNTwwoVHK/HaIU8UPbvgB2ezI6PqvZx4syztXygbef1KRUnDyqY3ccNP3ufM3d/P4YwvNxC4EQgo6VL4EAdLR/8NJRVbJYHJyaHmxhW9vvJFnnl7CVVddQmaiLLpfeB3z2wObVKQUzLnsEs4741Tmzrufhx65n+aXjTkBUWVMFoQTno6UhFB6RbaSylUIgfVWDs/r7ZhU0lS8msy+cPZe6+EqxQ++/x2eXvw8Tn09691WHFlrgqyWPt/bVA7riSg+Js+PFzdNmDtSB4idlEABjjtuKk3HnRyZiVWn8Zx7+M/3m36olWxsVfRPCXZqzbUf+xja93GEwM37nHv2TFa/tpLjJk5myLCRUTBGIQRd/fpRJUSkXEWIBgZRKVIy3ub2M2WF49QbNBL4xOyPcNbJZzKkfhCZdEMUzV9pTbtS1DmOQTIXr4rMzJrWYJzUmrIumHbrJ03k7iLophjBevvru5f3qfTYKyKbip872My4qhUpDFolCIIOh8hd6G2ows2MiLxWmxpP46orrmDShGyUNWIfgHmywRIQkVEOpRDkWlq566653HXXvUEdpRlbIfLqJhReNDpQ8iMkPpjWlHKpkZJzzz2Riy+6aD8mwbJy9Y8uZQXrn1yamo4gm7mWB45/hG99//toragSgk4NokqCCE0IPacv1R4oNWicugwazf0PPMiCJx9jzpzZzJ4zK54sE8hS6B3UGzzfm9Q5Dp+YcxXnnj+TO//4B3531220bnJJVQkQKbRuMztjUWwuCe+7t524qUrSHEdiMQh35qVITzEHJHmP7ORskekz/FtrmPfgIzzw2F+i9pKlytUhQ656OxYrkUSIZdBkuhAgNrBTw+RJU8k4Thwpv6CZ/9x85s17FN2pUe4WnNEjUErxzf/6eoR0zXt8HrfceSe1UtJH92HsyPGMF0YZDRfNlYtXkduUQ7ftQCXGhJCCCmWOh5qDpYMI5lKkOGbSMUyefHT0nSMlt97xe5YsfQ6Ar//Ht+LNRrfAcRyUUuaoFVpppFNLxsnQ3LIoClvwVnGw3prx1Pv7ZCDyYiTYcepxlaKbAilScagIIWCPQG9PzBXaZGZ4/6yLOH5KE8lZqXgDR8goi76LdaoYcQt/f9NNd/HQQ/Np39SBFEMoiN2kuiUKZcJUIHDqRBhiy/R1jUR3qkhJFgK6UQhp8dnPXskHrzyHxF6vLP+kUjYR/pNKD/6BhofnP8vdd/2Jxc0rgslBFClXMUcjRIxEQPRU8Q5T60CBEGSzGebM+QjZYybi1IWTXTy5RajRXh+SaNMZ3l9pzcqVrzD3wbt58umFhquCmVhD13Kt4h1myNWIlaZ9mAtfxzFcHIUQzJ07N0rFoxPPP/eeudx26620ujlErYgVqyg/2iHiEEXmmLg/e+esFX9O+FutefcZZ/OVz36ROseJ2iSXX8+cq67CdV32FDD5G4ErrricD8y53LRbp+LeO//IQ/MfxXHqqO03mE/8y8dNWwb3eG7JS/z3D7/Pmtx6CBCsnJszpqYwT5vm0LWfMC0RjjUhJLMv+kDELVPK5bknl/KDH/+Q13IraWycyg3/80OcdENRHTese5VNm/O88soKlr26EqXchNmMHv2VvL8+pPWPkdDi8RMq5b2Pr6QZsK29jdq6+nBSQgOOCFCjQHF1ahwap03h0gsv4cRjTi42R+5l4jAOPqKHo0/4O+VCS0sLN/zoJnIrcsaBRdaiNZFimAxZgwgQ+04z16F1MN+oAPT2eN+7L+GUsxuj2FbxPBvPofHEVvpZWf4RpaxglaVIlIJf33Qrzy9+jqceW0amfgRK7w4W1GKkA0wuLSFKF+HQrKQY4tQw/Zzj+MDFc8hmRx7A5JiQYMKNoXkj4QTfsqqF+++7jwXPPkVLSws7d3YwbNhgkjvXZG638MZvKhIQKBqXX3IZX/rCVxCY3IZSGlXryb838+8/uQ61xUVHk3JPjs2hRx5652CRbP8Q0QoXD6X47S9/X8QvArhn/kN89dqvRr8V3QJdoZl719wipKt5VQtr1q9hdMNohBA4aaOoCiCXy/P9G77Do3/7G7v0DvqJavqkgmcpWrwOAwRLF3CcetasXcP4USO4as6nkP1SPLekmQfumYfSin7dgq999Qt8ePaHyeXX8/D98zj2uBOYPPmIYEzHLfjFf/syv/3jXRw5eqzZsFQk1KyEVnU4IVnhcx3Ue4NGyCralKKClJlHQrN1MPYuOudiTjvnVGYcP6PnnNHTDmikW0FFbAYk4YmIhgULV/PE/Cd5eO5fUHpHZApMaM30xWaryjNYpunSXqB4mWCh4T2VMnPfyFEO7zpvJnOunr2feS25SSkrV/8MUo6DVZYeMrkxy8nTT+aVV5exZcs6/K4KPK2DHHtWkJ7Gx/d9bAE+Pr7nI2wRxLcR+D4MsG225TtoXrySBQuept8eC6fOQQ7ubXLRgI/WfiK3ohXEnNJBbrI4ao0PpAelOWnayYwbnyGVElDRB2+LQneZa6TTaZP+BytKZqj9YuUhjCvlB4tWMq5Q+P3eyqYWFls6tvDBSy4le8SRpp1sGwE0r2rhv67/NmpTHq8z9sbCAs/bQVpWs93bWYwMHJK4TlYv9TNJEbVnvP6i7/GxLZu82oLjDOHUE05l3IiRaEweRgv41c03s3LNqybBuA/59jxSSmw5gIbxo0lbJgL2gscXsGL5cs5597mk+6XxtckdBzD3wftZunQRv7jxZs6eeRb9+gp0VyHKKYePCWPgeYe0/XzAtquxfJ+UVc12tZM161dxz70PsHzRItLpWuiyGDG+gU99+lOI/gP5v9t+ww9++AOeefZFWpYvY/26jYzLjAFhUu84w4fi96lgxZJl+JVhQqdowJq3JcpZeejigCXfH/by/li+H8StKxlffqBseZ1UUokPWD5s2bqFCkzOwK999atcdukHyY7M0Gt4Pcvws8J0Ur6l8fGxKuygZ0Dv8rD62liWhVJw809/x3e+/T8s+PuzdHb1w/ItEBa+52NZNtozU8UOtQNpS9rybQhh4VsaO3hPLHy072FZPkceM5Yf3vBdzpp5QtEzal2abqusXP0zSlnBKktCwknBIp3uz3GTjmXVho306d5FV4dOTBpGgfEt8LWHsAT2AJt8u2cWZm0hLJtOT2MJibAEu3ZqFi5cyMqVK6kWaTLj6kvuHV4XzOQYT069JZa2CGI6WjDSaeDM6TPIjM/Qvasf7vpWvM48nqeioKBRrjghMLkMg7WqCFLzwTLKlhCiWJnqpWyCS1p4nR6XXnQZmZEZ7EAJbF7VwnXfvo7m559jULouyrcobIHnedh2iXIVXO9QlpPKphAm95ttV6K1b7hkfpwTUqtOph55HOedczaDawdHAWRd5fKDn/zYKMX42NI2Sbzxybtb8Tp24Fd08bu5f+BHP7yRxYuXcMEF5+MMkiDMNR5/+kkeeeQRUqkBXPi+WWRHj+Gs00/jrAtm0rY1z5JVS6NAmIe+/UBrD+UVEHYKS1i0ue1orUnX15NvV6SdNJ/69KeYduRxrM+v54af/xS/opvOLsXyl5bRt6/Fhe99DwD+Lo+Gugz9q/rz6zt/yxB7EH6EYAVKAxw240UklCo/mXA9+N5KnB8qW2gdH8O3XWuEZXP+eefz7X/9Fh/54ByGOQ3Ru97LVGVeVzucIyAOY2x+pbWPqLJx1ynu/dPf+dmNv+Rv8xbiaxjRMI5dHbtBWAhsLMuY+y1bMMC26W/3p+DtpCYt2djaSqrvHtIN1exGs2bdKkaMGMqsWefyuS99qigiezhHFgcLDZVkizLt+Z9Lyr1dloQEOythJvRMtp6bbvoWT/69mT/cMZfm5pYoXg1BiAZCvkS7InRRh9C1XPa4/rx5j/PMwoWcdsZ5XPrhi2lsOiKxn+uFp9CtA7i/566vFI6fPqWJ46c08YFVl3D/fffxt2f/yoblOUjFcaiKzCvRcxIrWdH3sTkxrE/RTj4oCwQpLVi0dBGNUxvROzzWb1jP7XfeSUtLC3LUCDa3u5GZzXVbI3NSbV1tj+sdinLS5Vwn6p9s35CXEnbLzp0djDv6SMaPOaLIaeGue+8JTCem792cGwQFbSWn4aaftyCEwN2mGFghGFRvkjmHve+uUzzx9JN07vL48IfmFAWwlVWSrW1thoMVBHw9HNrP1NU0jHIVjiPROsyTKLj2S9fSNL2JXH49v/zfX5HL5YLxKxAi9o6UQqL7weKWZp54+knGjBlLGGOpmPsX98/hUP/4fSEyx/f6fMUnRGPLqZJMOf3EgLze2IPr2CvicwAgkBCChQtf4c7f3M29f5qHSAkEEg3k27caBwml0UIXmQk7tIfWnQx2BrNV5akfMRitFS3LlyNrBVfOeS+zLn0vTU1xQOEw6HCp2b/ng5b5V/9MUuZgleWARLkFHpm/gLvvfIDmxS2Bp5xAaaLFNSK4hlyGcBKOiLkquJqZfCtFNxfNuogTmk5h+oyxvdw1wT2JZO8TU3IqVlqzNtfC3555miXPvMiyZUvQFfGioEt+GxLiw4k/PC9c/My/QnEAREJXesP1GuWMwql3WLF8hVlERTG3RlO8KB3KOEb742AlKT/m4UXUwlprhtY4fOu6r3PatJOj+j3+9JN898YfkMvlzO+CcaESQSjBBIY87phG9nT0YUI2y5zLLonHmdbRYiXDxQpYsuQlHv7LPBY8+xQ5Nxd5N3KI2y8UKSVuLofjZLCEzysvr2XMmLFcffUnmD3rUqM8dirmfGRONDZk0PaO43DUGJN4vGPPLnK5tZFHIYLe73sIxk80jnXx2xMGIO0xZyTigyXfsyieVDecNO10PvCB9xWNo+hd6cVzuec7H5+nE+O1ufk1Hpo7n4fnPUZBayp0kpjf0zEgrJfAjFkEKNfEthLSRNhPN0i+/rUvcO7MEyhLWQ5EygpWWQ5K3HWKW//3Tu666y4ghZSOmTA1Bs0K0uxEM10RMqRj6AhNlRBsUi4TMhnOnTmDi2efTyaTNvNx5ClWqlzFSpfepWGPSOwazXWTiwEQkYofeuR+Wl5tAQxyECpVofKUTIOjtUapNnNXEQdHjBQ0peI4PRra2ltJdacM70iba4au90XIQ89qFCMDHEpvsF6bGa0LONIEGN3ZpumfEgyskdz3u7uiJLtaa374sx9z++/viJXqoB/ChVapNi48bxbf+M9vBLcJlNhQCZMyWkKjYQP85YFH+Z/f/rQI+UmqyIey/VQ4TnVMotZossMyzH7/HGZdNCt61qWLm/nSv15jlEKl4zroWGkpVBRM+JHEuEsiqyVuhW/5+AkV2PD9CNu7SJsJQrcXvUfBb0NwOETiKHQjZS2N005k1nnnMePEmYmpIvnuBsr8LhX3c+ANqAMnEdkDIYeWls08OPdB7ps7D9cNUfXkZi9GroUQUdDaqP8wSj5oMo5Dy5oWZK3g3JkzixI0lyqdZSlLb1JWsMqyH4l3jtGip+C+eX/h5pt+wvrcrsgcZGL4OMGCEf6sFyQrNB8kvA2FENQ5kotmzeQ9s2YxLCP28iyh7APJKt1xB2crNIuffoHf/PZWli1bgtvuBkqQjhdHrdEYhSKcgON1MJiUEzkJI9NHAmkoPb8YCSjROQ8LBKsnMhI2r8mlFweDBBDdgpNPnsr/+68fRJ8prZj9gdm0rM2ZQLA9xo6mrb2N806byYwZMzhq7FFMnXx08NswtY4JwTFixEjcvMszCxbw7LPPsHL1Oja3u2ZRdWSviMqhbDeIlUgTIkRzzec/F4VrABPV/tqvXctTTz1J/0H9o/hWUppgvZGukkDtIqU3UmZ6bjZCJfXQIVkh4itJfEGIdJqUUC4AjUdmOe+c8zn2uBMYP/6IOFXWXqyApfXVuxT0EzFiFXgHoo0p+vf3PcBjDz6B6wZx1AL6QqSEFs0/Igon4waZGKoEdAZtXiVMOrCZM0/j/PNnMfWUY5A1ogctoSxl2ZeUFayyHJwkJsNcLs/Dc5/kwYceYu1aN1oslDK7ywEyTYfKU+xiHpujzOUS8bO0Qhc0UxqzXHTRTM6ZOZNhjkhMvjqKb7MvbtZ+HhutNc8seoFFr7zErbfcFuyuRRzSgcTiFiJd4Rq3RyD6Ey2KkRkkce0eiEB4FAnFU/cCTBxyJKv4+UITp0HsAkSutZWhzmi+/NkvccG7z4pMNAsWL+TTn7smUJYlGnNMoldS1Br+1Zp1ZDIj+MZ13+HEaSeD1rhBypwnH3+KgfU1tK7ZhOu6qMJWBg0abFINRahKkdXpELdfcT211gx36vj01ddw+ozTcde7LHz+aW666Re4rsvY7Cg6dKdBSKPFP65JEtWKPi/toFIE6y2sX2/jO9nu4UMWKenBOVI6vPrqai44ayYXnP9uskc34qSd4sTwOnmxsJysvI7+X6RYARLzXt439y/cfsv/BeltBFJUo/TuoKnCOUJH/ZVsYIM0yyjmlsZ4+x4xqoF3nTeTxqZjI65VErQrI1hlORApK1hlOQiJd6bo7ijY4/x5i7jp5zexcPFi6mSGTp3gMySD9elwpxsiV5p03WDWb9oAwW4XEaebGD3K4epPfoTMqNHFqXd00aoUPRn0Qindz0SYc10ennc/D81/lJaWZih0QyqFrJLoClV0RaVDpCFcVIo5JjFqV2xG6R25OtwQrGKzXFGjRvUB1bqFaU3T+NGNPy1Kan3XPXO57nvXleQKVMEiXaDBGYKnfGSVwG1X7CnA9797HTPfNQsB3HrH7/nKdV9k2KDhnNQ0DYAXFy1CV4HepXCkQ85dU2SmipS5Q91+CSQpTHMzNpOhMsi757qu4ZUNdaCPpnVTK/V1xuQq+knoE4+T0MQohCjaEIQd9HZzsKL+Tz5HOB6CMVKqFBqlJcNxR05m9qUfYvz4kb2a8/Y/2xTzsJI5A91NmueeWMT//fZ3tKxoQbVpZK2DFJXk3B0IYQKUmujr8bwVPl/SzBzGt1LaKFenNR3Hh6+8lLGjMzgjZG/TzQHNLWUpS1nBKsuBidZFQT8h9pwx38P8+Yu4+bZf8eryDXQjImJp7LYnEosCCCrQFBJmEV20iGgUOzs2c9JJpzLzvBnMfPcMnBEyeBwdmSB6fdzSyVnHKWzC3xdxMtA8v7iZ2++8k+bmxZFnXKQzibDOGjkwcc9dOnzyiLQcEU/YC/AgYgX0sECu6I0bFvdXyMFyA9LvF67+Fz48+8NFbfu9//o+9zxyt+ltaS5T0AVSoUIUNIZuKyBStRx37GSu/dKXGT/mCFa++grX//AH/PWpJ0zi6M9/jlmzLmLeAw9w0y9/ycsvL2PYmOGJvlOA6KkUHKL2K3V+EAHHSgjBxo0bGDZseJTSR6k2xmYybHDXGuQrMiv35AiFsjek8e2qHyV1NO9BG4KKIHAuaGXCUUzKHkdjYyOTJk5k+pSmHu9dYjopUup7n3LibVP4Dm7MaR6ZN4+775nLSyuMs4MUTjTFhEpUyLMM+0EnoNlkOyutqJFmJspms7z3fRdy9vnT9vpMRXNeWcqyHykrWGXZryR3auGkt7edm7tOcfMt/8dfHnyEdW57IhFruBMUiaNRTkqvF+7QBSCqBO6mHEIKGhuzvGvWmZzQdMwBk00PZJdZVD9MhPjH//Io8+Y9Smu7i7tNIfsLRKBYhWZKtT1I5BvkIjPWjdA8IqN69I5cEa2Whwdy1TsHS4gqtOpEIFDK5YOXzuEzn7gaRzpR+81bMJ8bf3ADazblEiZVlUBdZOQUoFvbGOqM5v/98PtMnnw0Srl87tp/ZXHzYsPXWbOOxmlTuevWu9Bo5s69h+uu+waIboRIkZY269QWakUKpQpImTqskMB4UJm+ldFmIUY8NZq2TW3U19WbfHu7QmU83hSIRD/E3L4iSLEEIX3rj+FbpBLPoZVRTI47ppHJkyYz4+STi8bGQc810ZasBKFW8Ke7H+Ev9z1Gc0tL4O1XiVIDgvYIG52E9plUpko5ZGHZGBzPnTmDK+bMJtu4/2eP2ANl8Kos+5GyglWWfcpeFZR9bT0xKWL+/KeHmHvvw8HvBUGm1xjJImU8kML7kIoQLZ2YJMNjsExxxIQMF180i5kXzYxyHB58vfYN+2vMbrV5aTMP/fUhFj21mO3dGrVdxR5SgjifYLAAhcgXwe454jGxNyTrjSMRobzecimyFmmLArQqMDaTYXUuh1NVz3XfuY4Z02cULX/f/u/v8+ObfsKwMcMDRwfJqy+vZsyRY1FKBW78qWjRvGL2VXxg9uUoL881n/00La/mEN0gagXumi00TpvKDT80OftaVrVw9aevTpgdzRgwPC/9lnOQDpSjlGxXGZgtdXLzELRn6JkaJjkOvxdQpGxFBHYS90uUgx4s/n6/46v38bbX8ZC4U6j8KeWaOjoOEzITaGxs5KLzLyLTkEk8VRII3c8GKPF3b2e5mzR/feDv/P53d7N2RQ7jpVhrnk4kN22JzZo0Cn5SMdRFzyWi/rng3LN47xXn9MqzKn5KsY/vy1KW3qWsYJXlLROloKXlFW699bc0L1yC1kRhHbRSkcdhOIEl4fckUhZyeUJFy8D6kro6wWWXzqJpxvSiaMoHKvubLGMzgkZ5eeY/8hQPP3wfy9euQnSD266QtaALkHbSeNpLLChJgrAO/yta1IQQsEcYDg6x2dB8WYJcJJCmYvOjSChF+oDLRV5hJdcv5fiYxzHH7/3ndzht2smR6UcDs2bPIufmQIN0JMpVwSIXK22y1sFdk2PmzHP56Ac/ygvLXmDeffeSyyvjHRb2RQHOPPNsvvyf/46sMh5jv7j1V3z3u99F1FYHbSOCRL6KtwO52a9XXQicsI9yoj97HntHOHseS89PhLiI3g8ic7XSxptO6dg5IEJuojFGNBZL3wel2nCiBMjmxGMmTGLY8HpmnHwuZ7/7rAN0MTnA95FYyQo5Vn/64+9obm5BK4K5obS9QrUprktEHQguZuJZiYgur7ViwgTjSDN79ixeBz2sLGU5ICkrWGV56ySYMcNd6C9v/jUvL1/FmNGTzNcBqTfk04SfJQnMhK7YEXdCR0qZlNW4ah1NTY1Mn9HE8U0nxQmlFW/axBnusgWwyXVZuSnH/L/+nXl/vw9f+8YNXVQF5qpodTUmsQDh6nHNIF6QVtrEzgo5I3rfyEXxTjxsvgOELsJ6JJCKuI4xJyx5AylkpBALIfj81Z/mE3Ouin63YPFCvnTddbitLkIkFciYNxN6EAYsPoY7NSx7eS2ifzcmllpM8BZCRByvMIbY8yua+dpXrgVAdUbLZPSgh5qDFffPGzuW1mdv5bg/wycIFPPwvUl424X9kPyb6HoUvXfhKE8iT6p1CyMz4xk/dgSnnXoK75n1niLC+n43KQdILwivszGn+dtjf+fP9/6JlhVrqRLShE7QInifisexyRogEspW3D9h28oaga7QKOUyKuNw6exZNDU1km3MlBGpsrylUlawyvK2ycac5s9zH+buufewNucihERWSdxNKvIOihbnEk5WchIs5rzoaKcqpeDiWRfxvtkXloR3iH5JQi2JApXC3jllvUl4FVcp1q17jdvv/j9eWPQkeeXFy5kmMHemAr5IEFMrkJjTEi+ypd/3Vt9SztQbKRcrYfRABowyK4i9JaGp6USu+fTnyTZk0MCPbvoRv7vrdxFCYxATFS16BkmJQ3GEDRjqfUqZgI6u65Idk+FL/3otx09pBMDN53HSDTw0/yG+95/fQEc5+YwZKHJEOAy4V2/Oce9IVVgu4hZpItUsmXEA4nYPhligKKuisiHdByT0fgkuWIAkTxw1jtPOO5MzTziZ8WOOKBqPJDhZpW9HcvwUG+jC34djPC67axTzHp7H/L/9jZYVaxP7AREoSRLdGStpskai2xWiRppxoUvnCYFGGcS7oJgwsTiYcVnK8nZIWcEqy5ssxZNp0Tfh+qrg17feys033YoUTmAadLBrBuO1b038ooQ4HH6a2IFrYi8lpRWFnQWyR9Zz4olTuPjS90aIVvHzsY84Wkm86sA4JBpQ+fUsWrqEBY88xsvLVrJmU66Y4yKKn9t8JFC6zXDRgnqFnC0T4DReyPYFTO0N2drXMX7+GLnqAYwkzIphW6Dh8ksu4/jjjmbwoGF8/Tv/EaWuKULBIqUxEYATE8JADjSJvsMo3SLgsJ05bQbHn3giY5x6RmUyRglA863vXc+f7rgTWR94MgaBTKOAr9HjHmIk63Vz6A4SuSo5hpxBtA7M8IkeDkzQvSFWWsVeuKGyOqVxCtOmNXF84zEcP6UJ1alwqmR0/f1vRHqOsNCsFylH0WYK/nL/0yxY8AyPz58fxJYT0RiSVTLIcSoS5r8KpKyKxyOxYlXshalAmOChs2a9i4tmnVNMYC9DV2V5G6SsYJXlkIi7SbNq+QaemP8kD897zJjZdLjYSoAofUr4eamyo9HBJOwSLUrSLDoag5pMyI7izJln8Z6Z06O4XXqXMsFKi6TnolAqpXNyj3JYN9dl/sK/seLFlSx65cUgxYuO6haaL9ra2xhdN3qvRHStdeTev28O0OvQshLV7rFml9RZRlADUT1UaxvbCjsjYrsYKPfKiSptq9gsGpC+RSrytkNr0k6a06adxYhRo9CdmrvuvC1oC1kUPgP9epGit+L4RpHFN3CM+iomdYflJEIa9akyHDnRT6K3K04+diqTTzyWY444mhOnnRwbHnXvIRZ6viVFBsjE2CnufzO+zfHhec9y911/4pmFi435z2hIwZjQEeorqgS6s5gmkLx++CSyxihjBl3TTJiQYfKkY5l5wZkc3zjWhA4pfV93qSj9TlnK8lZIWcEqy1ske8NMespjDyznsceeYOnyl8m9nIvIuFIGhOki8wglyEr8RbRDdiRKuWitKWjFyEwdw+scpk1v5MILZpHJ1sdPGZoVwuuW1CHJ7ei1liXKSrS4BU/VvKqF5mdfYtHKF1i7Zi0tLS2R4iQTO/NSoq4QxApFZAgKv0twaMIPKzR0J57zAMs6iZQUEbLj5hAUpwcSCHSbQtQGZqegv0JzVvgbXVSvQoKHlagHOjJfaV1AEKYgUiV9JCOTq5SSNa5LfWAWO/RIVDHyd/DlEmTzgMvF/VcUSkHpHsM5eV7oAXjWyWcyefLRxUpZyGUqGuf7Q6+S72F8v6SE/KoH/nIvLy5agW7zkSlpnF0KoNrNO+zUOehOUKodIaowUaq64/pobcaKTCGqBKpdRe+MdGo5/rhjOHHaZM4+a1qAHPd8VhNqRVKWsryVUlawyvI2SWK/m5ysEwrK/PmLuOe+h3nmsYWBB5ST+GUS/i/2HlLKRSZi74TkaCkrUWpHcA2z4DQ2NjJ53EROPGs602eMLX7CiP/1OmsYrE0qWHyj3TsxZ+vp5qd5/plnWLVmDStaVgR8pJCk3NP8KYoW0bgBkkjI/hCraM3cT7lI10soV0kERECQuy34VooiRCrmABkuVjIoY4g+hdcKuVphZHNDWlam7aQMvL9kRMpOpm0p9jI9fJCrUqXpLUWuSpR7NFF8NgEBqhgoLVLS2DiFpqYmjhp71F6iqxdvhkqRr9f7TjQvbOHBhx7ib4/PZ4vbDkCNdKjQpp/dnEthdyW11QMCblUniCpElVG6BBUgqgAdfKaCvjcVb93WysQjxzClcQIXzZpJU1N2P3u6/W/6ylKWN0PKClZZ3lI5WBg+ToFxKy0rWoAU6GBxD2MfIXooGUJUonXfKNRD6RQaRv/WaAo7C9QPq+esM0/ixGmTmTwpQyZTf5BzboAgaHpVyIrMI4lnUWgkhoC8eNELtKxYzstrV7J40WJUq4uuSCAcEHGyeiJNxchN/FQl5qAeHKue5d65PUSLdoECqQBZAgLuTrDAB+ES0AY5DJWv6Fl1cR2SSJZRqNpMAmfVGaMSAWLmyNoAIRNobdLt5JVnTKujRkeJuA8dclWsVO3vuFckK+zqvSBV8WVCZbekHJj6wguG1wgDgI6fMIHGSceQHZdNIKylylMwniPzee8vwz6VrsRAz7W0smRpjiefmM/CZxbz8vJVDKtvCEzkCq3AqXNMqBMR3k+ANspVsh1kTYhSxahcyLFy5ECOP3k6H3j/RYzIDAmQ3/2ZA8sKVlneHikrWGU5fCQx7ym3wBMLmlm2tJl58x7HdY3XYZUQdIYmo5IF3EhPrlZ0+SKzYpj2AjITMpx++umc2DSFxsbMwc+9PbSsfU/gPZQ/jDfXunWv8fBf5vH8Sy8iZQ3NzYuJTJ/BIlSkA4VmoMA0pKKgp8HiuxeOTvy5+aagjQJlFjAZPVMp923fHLA3wiHSUcMcKPLTEyl6a46h7Gs87bsevXnT6cTvZQ+lLSmmX+N+BopDfyTMcQOrJJMmTmRK41Ece9wJDBkylIzjsDeJUcDwTm9MtILmlld48J4HeOaZxWxy3ajPzHsb3yepLBa/Rsn3WEWoplMnUZ2KKgGdWiGqupl10Syampo4IjuRYZnenr+sSJXl0EpZwSrL4SvaTLotLS3cfc9D/P3xZ3h5+SpGjx5HSgjjUSYcQEQu6EKIyMyQz7dhp2W8OFMBFCJlINwRh6Rzx3HIZsdwyqlNHHfs0WQbHZSC3lKPaa2hjy7Z7esojY6RA1eyVEAoVlqbHb7vs2jpElpaWnA3uaxYvgLXzUWeVkBgnlMxZ6YXAnAYbyt6nGBBTqJStrDwgkS34Ykh5yo8j6Jv98ObP1DkZy8X7MHbL0F+ep7/JiFTvShXRR6UvUlCmU02RFG7h2Uq4vYJr70XDwOlTcR3KUyg2sh8bUKHAQKnRjJ8+AhGjxvP8SecQHZcFkfK/XCl9iLdqlev2v160SpoacmxcOFCWlpaaG5uCfh0UCMl7SpQ2hP1i83duhdHhYSZOXDwkDWSQoWidcMrDBs+kktmz2L8uAmcfda0XmLdJd+sBAxclrIcAikrWGU5xKKDkAky/qRkUteqACJFriXHHXfew30P/xWtPMPnERmU24mUVfQVNgBb3a0IUcUAadOhjOJgLqd73DvpnWT+VABkp2SZcsyxnD7jBLLZUUgn1fvj73MSP/AddOmyIDCcLRkQ3dete41lq5fR6rqsaGmhpWUxrht8r4sJ6BHXSSYUmdBdn7C+pr2V21qkCPSmXCR/n+yfA1FS3gnHxMDrgcRF7ZKoZxKxjM8R0Tjq2bkJ5UkQaYvFiFfy+rHOpbUOlCqDTGazUxg3cixHHTuZSSPHFsWnSozqN8yd2p+46xTPvfQ8zzz2KkuWvsjaFTlUQePUyqBuAcLaixdwZN7UygQB7VSRqVQ6ITIdt71SrUinlnPOPY0r51xBZrSMmzzRB28WEleWsrxZUlawynKIpQj7YK/eh0FRKci1tHDfI3/lsQefYM2rbdQOqo9QBK11nGg5vGricqXBCKPLBztl4xKu0NqED0AXaDwxywnTpnFSUxPZxmyMaO1Tf3p95gmDpsWhEXpbLJXWrM21APB08yKam5tpfvqZKMp5eB1TdxET1hOLvFIaMHwoUStRbW5SbzCL4kCJ2t5KGKert+u8OXGg4uu+nvKbjVztzwxaKsXPFRgDk8pbEbKlS34bfh70tgZZJSAlkFWC446bytSTm6gf5DBq/CicdLqH4wGl9zu4AVeMoO3rVAUvvNTM4uZmnn2qmZbly1HtndHAiEnzSSWq5/scc8/Mu+Y41Wi9O0YBAa3aDB9PCN518dmceMJUTms64QCzM5SRq7IcHlJWsMpyGMmBKyVKQfPCRTy9cAmPz3uKnOsC4NQ46E5tPPmE6E1VK+J+iCqJategC2gqkNLE3gHQnSGC5EYeb42NjTQ1NXJy05mMbxxCLwDIG659qdktvGRoRuztXIBcfj3Nzz7PEwueZOOGVgq7PdRWhQoQgsiVP9jpRzyrgLAuIFK2Ig7XQAm7dK+6bzGnbd/edfsuJwj4r6v8JiNaJUhWUZlYOevRfxpjHo4SNvc+riMlq1BA1pvExVJKamQN40aPZvKkyTROOY5Mg2MUrl6V7denwB/wICRE0GBp82qalzbz/ILnyOVyAR8yNCeaJxJVZnMS1k8UpdOJB06MYIUOFoGSJYdQYDedWtOmXEaMy3DZJTM59oSTaGw8otf3Kpm7tCxlORylrGCV5TCSvcWn0SUEWBKLPLQ053hs/nzumzsv4mh16iASdKcqJnyXLO6GQOsAIkKvQjHfu9Ek3i2gXSl0QSNTgsyRWc561ylcfP67I5LtQQAC+2mJfS+fPb0FSzldCq01zUtbUO1bWbJ0CRtaW3HdTWitUa6KTFRReIQENBejPSKBVIVmrbCCYTvthTPFvr+PVbMYkXldx7fQW1AluFSlHLe4PZLjJfBqLekT3VaAVApZJRidGcfQMcMZM3QEdSPrGTtyPEPqB+GkG3qoT/sz971u5KrHdeK+Alg4v8Ugo82v0NLyKrk1OUTK8BmrhKBThUirDMyBgVlaiGDTooov2MPbMnxBNFUCKtC8umY9Y0Y3cPVXLmPGsacUxavb27tRaq5+Qy9dWcryJktZwSrLO17CRSiXy/PswkU8Nv/vLJz/HKpN49RnTILYkAhOMTIhaiS6U4UXQtQIdGdwVWXCBhSZpZK8JswEP2GCQ/3oIRyRGcu7Zr2LbHbowT3/G1TGDqadtNLk8i7tW7ayfVuBpeuW4G5yWfvyWlSnwm1V6E5FJpMx0fUpNXcFSAQxqmLatUR5OlAkKxEyIkFJKuZ9696/L0XS3pQjSeWmJ+cqbA9zLAApdm7byrBhw03IiiBcghOYqU8+diq16SGMmzCWhobhNAxvQFTbyCr5xrGovQycA1W6Su/b3PwaC+c/xd+feYJXl28wHMAIMZSRabjneADRTRBJ3XycRJaifg/bNYF8mk2LywXnvo/z3nMmRx4/GqdO9NooB9tOb9d7VZay7E3KClZZDgt5/TtxnSDJa7Q2JrCH5z3LiuY1/PrWWzDmKwJvpp5mqXDljhaQ4MohshPFfIo+j73atFbUSEF76MUoLTKZYZzadBIXzz4fkbJxasRhSwfRATqovDzSTrNy5SssW70MrTULFy6kEFS8s62TTq1pLSjYpdnZptlVoUF0BxytYvNd0FIlrvh7Kx+6Y/AYMfG8xBswlLbOtujv+ppahJCRWa9Td3LUxCzjJ0yAnX0Zd9RIxmWzAEWKVDBa36A7RG89SDSuS6+31/tpcN08Su3kmfmLeGj+A7i5zUGoDwuBnQitQHSVMKhshGyqnuZjk64qYQoVOkHcjxu2SgrOPvMMJh6V4YOXnQPCxMFz6vaB2O2vnd4iy2lZyvJ6pKxgleUfWlpaciyc38y8h+bTvLgFEUSHJ1DEIpfwiOBuQjaEiYZjom6CMJ5YfHXi/6G5o1NrED5onxObpjB8zEhOPeEkGpsmFifi3Yu8bi+wt2jLrrTGzbvsaNvOtg2a1m052ts3s6Owky07trL51Q0UKnxS3RaF3R4ty5ajKyoMWRvYqaG/6Hk0QVVLlJqeEFJPKCtxPNh4VnQL9mhNHyFMuiAM+gKg1A6EsJCyltGZcfQfkKKqn81WvY0zmk4xTVzQjBrVQHq4Q3WVYEq2sZf+e7OVqH12enDsrQGLZavuYktuK2tzOZ559jn+/tjD5N1dJVw4UXS9KMRC0syeeC8GyDRd2kepdhDdODUhF0tH6Gb4ThhCu0NNjeS005s4Y+YZNGZHlhWisvzDSlnBKss/qBQvCu4mzd//9gQP/elplq98NYonJYNcZlobl/KIx6GLQziQ3LFT6qWXIBVFi5uKzxM+QggymWGMGjaGY47Okm08ksbsEUVeUcmlskdtAqXiwNeifV2t+Lqx+ebgV7rQc1P5JhxGez6Pautg+7YCAwelaGvbwqbNeXKvbgRgQKBgbnytlba2LSxfu6oIEUyGKIjLgZIUEMgj5alboCuKj1G/B2WlNUOlZFC9ZOywEYiaAea52zsAGDliFHVOAwP62QwcZLhWsnYA/fv1p7L/QHbv3E5Xv35kGzLmdyWZCfanNO03jtTr1IlLkcB9SUvLZhbOf4qFzS/Q0rwS3wLP89DKA2SxGTRSas1l27Z0kKrui0D0qry2btlKw4hRdGmfvsKiQ+cThK7Qq9c835TGCZz//rOZevx0ZI0om+/K8g8vZQWrLP9comHtq5o/P/YAf7z9zyhXoQoKWetEC03sgRiYRRJxi0JXdFEVkOKDixYDW7EZSopKlN6NMV/GZjTHkQiR4rQZ0xibrWd60ykMcva36OwLG2Gv38WL+IGuaKWIRakX5sGBDioyw4rIIy5sVxUEVRWWFX/u+wjLjp/D9/ZZ3vuxmEtllIQSkvQ+Wi75nL16DR5kOyR65E0lrpeG12jJbWbl0tWsdTey4C9PsGatSyceaCsyJ0YcKR0/T8yRipXadN1gvPaO4g1FdF+FrHHQFdqYFrUOclKG48cl23gEs2a+i3NmzmSYc/iaystSlrdCygpWWf6pJGllyrW4bNzQxmOPPcHjTz5QlIgWAlOfFgF4VWxCCZGbIrNh0VEXufZDHA4hVLaSSFeNlDSd1MiRR0wkk61nlDOSTNYpQgCCGlCqRPRez/0t0gd2nf2250H+OkltOhzX2n2qsL0oGQd+3VCpKr5DjIjtpyVLvg5BIq1hXcsWcutXsdbdyPMLnqO5uRmtIZMZTS63JvqhlI5BZomRWMOnSnhzlphhQ+9ABMXm1hDB2tZK7aBUYvNgzj/tjBlc+O4LOfa4iUR52Mv8qLL8k0lZwSrLP63E3oTgtmvmPzSPufc8FCWZDnf1AFJU46odSCFNPKogQrW5TklcpgRHRSa8FCNkoCTEQJjmx1zQcFeOnpBh9Ngsg51qE2RxxtGJhX0fK9VhsIiF5qseoTXe4XLw3Lh9IWzsP4NBb+bDAKHauHorr61bwaqVm1nw5FPk1uTo7q6iflCtQWAJQybESKtR9s39kmNp7xQ3Xew1m+S0BT8PcwMCnHbGDC69ZBYjMxmDVoXyjzMEylKWg5KyglWWf3DpzcAViujxsVIFcrm1zJv3N+bPexqltgcLljH8OY6T4GGZa/TOIUqSiYpvlyTOJ0lHIoFUKZVjW5vHoFobIbopdGpGjxrNCSeeyNRTJzNi+BE4gwciq6XhcQX33xun52DTicQR73tZ4d+UFfPAOGJvuhwg6UlHmM6bUc9ixApAVBJ5vu6tDZQC1apw2zez+uUcy5flWLr8ZdQ2FeX7K+wskOqfQgph4pgViAPthi0cZjaIxqsI4r1FAzLxWhQrUQk1LP5daFYUxtR9zsyZHNs4hewxE41jg+hNMSxt98NgJ1CWsrzFUlawyvJPJPtGEEpFubC0ZTUL5j9CS8taFi5sRkqB26qoq3eoQIAW6IIwWXV6CWZqcq0FyFQPpMuIwHC6THDG0HQj6UbT7iqEFIHLfKjYaRw5BCFtpjROYLhTj5MZxNHZySZMhJOOL3wgTXKg577u9j6UckAsq0P6nErFib5bWl5j9cs5dmzfxvJXcjzz1EK0JtH/CSSsRGcJlSohpEGuKkzcs6RZW/SSaybJby9usxBpVYnfw6hRGc48/XROaJpSnDrqdfXNoR4fZSnLWydlBass/0SSWEJ6jRjfuygXdmrNC88vYtnSZh6YN48dKsjBpiWCFJruhPIUL1pFSEKJeRBiNEsTL37GvJbgd0HRQknie6VchATVppnSmKWzs4ITTjwCWVvL+HETGNIwmJHOyJhg/Kavab0hhIdcszusRWvI5XJs3azYtiPPsudWotoUqn03Cxf+lTbVSW2gtUTx26AkjhcJJIpiLanEGtlbAm+lg1AkPaK4hua/xLuiNUOcKk5qOp3p009k6inHRF6AB+sF+WZFni9LWd4JUlawylKW/UlCZ9AKXJVnybJm/vrnBeReU7gbVWCC6cmhARNjK0wdImtklJTZWOAEWunonChPYK9eW8WLWcR1ChZdlVhsQ3NjnSPp1JDJODQMH8PEozKMHTOSkZkMuwqazGhprisPrh3etAZ9G+StWtT3p1wot4CuqGBPAVqWrWHlylfo1JqXW1bQ0vIyAAUN7UpT2FmgoqITWWsY4VUCOlUctBPRkwtVWr/eOWKBqVN0odRugIibpcIMBglDYJWATa0uIiWYMCHDtGlTOGpSY5FSVZaylOXApKxglaUsr1O0ghdeambb5gLPPL2EVateoHnxCgpaUysljhxKLreZGkfSruK8fqF5p3cRyBoRKFtBjsAQwQi5XYDWFYggQmbSvBNza2LOjC6Yb2WtLPJK1FrT2NiIU1dDZvRohjeMYki6FqfOQdigtmqyjU5wbnEogFKlLAI+9sa93yun623uswOMJ5asb2mevqTkcnkAXHcb7UrRui2H3ryHja2tbG9vZ/78hVQJGUf6DxqtbVsbqf61UTCJIs5TKeOcONREUT2iz3SP8ZQkooe/E9FAiTla0jEKttuaQ6QEjVOyTDnmWEaOdDjq2CzZzMgDU77LUpay9JCyglWWshywJBa7XpZopRTLXsrx1/lP8uKLi1m+eDGpqtrgbGE0Ek2cWDngxBhvQ4FqL1klBciqkMOVMAclg5/SC7KVDB6adLWPDJM6StibVNq2dWymf99qRmVHMzozhm46GDJ4LH2sDmRtLXVDhzFqzFgsduPUOWRGy171pdK0QnttzYM0L72uHtvHPYqsY3t7Dm289rTaRscuzYaNW3i1ZRUAOwua19auRRcKqPZ2XLeVQqemojsVxTurkQZBjHNgyl7bSiTMdEWIVIBwhm6ZkbIURMnXnSX9XRKtNUKqekNTZSUvr1lOU9Mkjj95KscceSxTTzlmr6mdeiKBZQ5VWcqyLykrWGUpy+uSJFFexEcABLmWVjZs3sS2zQUefexxHn9sIQBt2wpU9EkhpROFMgilKIdfhFSpaA2TicXVhH4I4moJkVxTE16MoWu+iK6f5NyIQGmrkiLMGhPcz1xIBciXqOhGd1cga2Wi7oJRoxza25VBwDIZGsYfQW3/air7V5CybEY01DPUceiTgj0F2IWJHi5EFVJKpJMqqv/+JMEU6rXcay8F1Q3z7knZH9EnzZ49mj4pWL2ihW078mxd5+H5Xaxf+Qrupk24rku/KsGuTo1qa0N3VkTKalvw0LVConUBIVLRA2lNFIw2UoCjkohCKCTbsTdkKunNF2evMfc33ya5WLLo/FhrI0AsJVrpyKQspGTi+DFc/IGzqU0PZVJ2bByrqixlKcubJmUFqyxl2a/oEqQh/rynxN8rZcxx7iZN51ZYt3kDT8x/kmeefRG1TeO6boRExfiSiOMN0TO4YylgIJA9QkRET7c3rk5Cq4kRnNDLsWRRT6gxpcTqkHSttY6UPw2oNoVIiSJUJry/SZAsyR6ZxRk6jEJhK52dFVRVdfd6rOzbn91dO/d63N/vpByEUttoWd7CirWrENhxn+IjhZ1oj9BbU0V90h147yURy6RyEyqqyVgdIU4YEszDtEzJZNh9hU2X9hPX20scqiLeepwxIBoxoYKdaOe2bW04w2qjspSCVH/JhCMynHv2uYwdPZqaQcIoVfsAoXrnrsXjpCxlKcu+paxglaUsb0gOzkyilPmJ67osXLiQVSs3s37Dqyxsfh60jxASKSUFrWlXQWqeiIqjI3ORQJggkIoe8bbiOEYiUn50rCEWeykmI84nSEcq4GqpxO/DmkbBUQWRJ1rS6zFSAhKR7Eu9J0uVvKJ8z0W/K/We29ex5/mqoJApWVT3bgGd2hDJK3RcTqopRSE3Yj/QonYyqZBEUX1C5UMIEFUySiCejD8lSIHojhRj0aM9esahCts7RKCSSJedFqxf7yKESTeUTqc5atwopKxnYjZDY9OxZJyRJpxCgld2cDpS2RxYlrIcrJQVrLKUZT9yoIvRwS5BrlLRAr1u42s8ubCZxx99ikVPLUIIg0AolTQjiQQClUC69nYsYYuFHKCIIE0FoqbKfNfeiaaQUCpSiJqqgP8VmyVFlURX6DjYZEKZidshVqJkQtmjVCkK0qoUt1vyeno/5fh+xdctrr/xqpRRZxbFIYvBq6IOLK2XqX/cy32FRZfqQNNNzIlLXoge/RF+BsVIoS65fakyGp6fTF+jAV1QiFqLIXIAVaKbEWPGMDoznuwRR3DOzLPf8vhUbweHrixleSdLWcEqyz+4lC5fb/BqiUXlYBaYYqWg1LSYUB5UgZbcFtat2sBadyPumq1seM3l5ZUv067ixblH9aB4UY64WSVKVUnQSaXacepqAqQlrI9AqXaEqELrToSs6oX8FMbhMt/HSEtnwrsxqVwE9YuI+iXmz2QzFBG1i4noukd53/2bdB4w7aCClqpAUyhuE+J6FSlfoXQLdKdpF7oN/CWoiNGoknokuXDJeFQ9OFW99V9CWYyrZZRDx3EM5234GE48Ywzjx44DIJvNlIy53lok2V7wZrwTZSlLWXqXsoJVlrIczqJNnkTVtp21uRzLml/m7wufws1tRuMjsFDaQ2AjBHQjTEiIQFEKr2Hib8EAYThIXdrraZYischr0LoTKWuKkJUBwqZDefFving6IVct1jyT5sjY7GW+U1oFOR1D5auEM8bekZ1kLsfk73utT1LJ0xVFSF3Sqy74YRQ6IVQyk9Jb0M5QaQrNqeGzJ22ARWZAkUTITDuE1zK5/cLzfGM2ruomk8nQeEwjp5wxjeEjG5Ayjd6hcEbIQz1Cy1KWsuxFygpWWcryDpSWlhwrV69i07o8Gzdv5cUXF+OuWYvb3o4QNmgrMitqrSjs7CbVJ0XSzCikiMNyBehYrGQVK1CxWZGYsxV/YpAuURURuDtUHg0JjhIgdIzkJM1gOibAh5IknhelF+qRjigOWRElNg6UvJBUHrtrFkFLvSiIe0fgVEKpKsolKeKDJkYBk4nEQ6OpqZ85J3IUEHF9hTDXz4zKkMnUkRk9msamY3GcQThOumyOK0tZ3mFSVrDKUpZ3iGhVQMhUVFYKEtQi3FwrrtrBa7m1tLzyCi+/sBIAd5NLQRtkpEqIIIdi0istiIulKUGGYkXBrhmM1741urfJdUcUdLQ05kQS3TFkcBnXI2H+kjUyDjmRULZCr7vwGkVKWVE55KlRRLoXScWOWJFJxoVKIltJDlWRV5+Mn6FtSwe11QOKEKjQbCeFLOa8ifi+heAhjInX/J3JjEbKWuqGDWSwU80xRx5LbXooI4YOp2aYKOrXnopVmXBelrK8E6SsYJWlLO8gKY2YvlceWGBa3FOA7Xo7G1dvZemSl1j92ho6d+5iTe5V1uZcEMbMCESIT5RYOFrHE8RtVUqCMtwm4zUXIEjBg4UpWYDIDJc0IcooUr0w5YhInqyvLgWeeoakKIptkPhd9HWQRig4JRmsMyTxFyFZIQKFoHVbK7WDagmj8Mfegub8IpNe4nHcVmUSgANTJmSprx9GjRyIlIM4cepUhg2vRw6SyIH0jIjfS3+Wc/iVpSzvPCkrWGUpy2Eur3txLQE6wiw6oT6yzdVsdl3WrW9l5aoVrGhZTnuboq29k87A265GStbmcugCiJRAyjiWk1KGcK2UjhQPGRLEw/tTHDZCShEraVEamARyJWXM0VJuEPGeGCErjekQXD80c4anhsE3k9qKCZEQImWhN6GMzXRhaIfAXFclBBVBeIrY7GgSa4uUoEZKKoJ4WnUyTW1NFUdks4wZPZr6zDDq5FCc0c5eEyOHcdJeX8cm42GVpSxlORylrGCVpSz/AFIcrPIAFt29WZm0MT3mcjk2qc3s8rrYsH4tm7dvpd+ePrS0rMB1XQD6VQk2b1KGU6SKveWMua4a192CdBxaN7ZS2782MAnqItNhjHzpIBJ6bK4DEFUYZCuoYIQ8JZCmIsQqIs4HBPIE0TxUniCJQgnalYr4ZSbeWAHp1JLNZGkrKHSnpt5xGDmqjmH19VQPHMTYIzNo1YHj1JLJZkqCvNKzHFdpLx1SHET0zfR+LUtZyvL2S1nBKktZDmN5M0xDb/gaiTXeXadQWxWy3kF0C3K5HH0ZQKWoJK+2svbV1bz00su0q+10dsDwkQ4AC558CjfnRkEyZRgsM0CIZGAmFN0m0XUyICpQHFkgSVQPriMCkrslBuC1byWMMO/Ialy1I/I21GgymdEcf9wxAOwobDOX7ycYatdy3PSjscRAbNEXWSPN7SoKICqRMr3f2FL7V6ToxQ5YqkTtQ/stK1tlKcs7RsoKVlnK8o6QUkSjt2MoB7JYv45b7+tyicdIEstDIv6ChavZ1bGLfgP6AVAjBtKut7OrYxfPPPcci55aRp/+fUlVmosXdmtSleKAjqGkKgUd7R306d+XKY1ZTplxMkB03xoxkC1b8wwbXk82IyPTnxSggiMyqI4q5ka9sUbbV2MmJWjAKK9lGcEqS1neyfL/Aac74zFekhrpAAAAAElFTkSuQmCC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84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" name="AutoShape 12" descr="data:image/jpeg;base64,/9j/4AAQSkZJRgABAQAAAQABAAD/2wBDAAgGBgcGBQgHBwcJCQgKDBQNDAsLDBkSEw8UHRofHh0aHBwgJC4nICIsIxwcKDcpLDAxNDQ0Hyc5PTgyPC4zNDL/2wBDAQkJCQwLDBgNDRgyIRwhMjIyMjIyMjIyMjIyMjIyMjIyMjIyMjIyMjIyMjIyMjIyMjIyMjIyMjIyMjIyMjIyMjL/wAARCAFIAQ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SiisHxN4s0rwpp/2rUZsF8iKFOZJT6KP5k4A7mnGMpNKKuxNpK7N7ikJAGa5vwZ4gu/E2gDV7m2S2jnmfyIlJJEYO0Fj3JIJyAB0rhPEviPUvHmtTeF/DE3k6dFn7fqG7ClRw3I/h6j1Yj+6Ca1hQlKTi9Lb+RLmkrrqaHi74vWWmTPp+gQrqN8G2GTJ8lWzjAI5c54wOPevQ9MW7TTLZb+QSXgiXz3VQoL45wB0Gc4rxD4feF9P1rx213YRM2i6ORtmk5NxMPuse3Jy2BwAFHeu08eeN7u3vU8L+GUM+uXOFdo8EwAjOB23Y5yeFHJ7V0VqMOaNKmtbXbM4TdnKXyNXxb8RtH8KMbZi15qJxi0hIyCem49Fz6ck9hXlvivxl46uFtzdO2kJeHFvY23yzuvQE/wAeCSAM7ck8DrW35Ph74XWvnXpTWPF043hclvLZu+TkqM9z8zdvbb8C+Db+61d/F/isM+qTHdbwOMeSMcEjsQOAOw5PJ40gqVFc9rru+r8l28yW5Tdr29P1Oh8AeGJfDegKL12k1O7Imu5HYsd2OF3HqFHH1JPeuuoorz5zc5OT3Z0RSSshaKKKkYUUUUAFFFFABRRRQAUUUUAFFFFABRRRQAUUUUAFFFFABRRRQAUUUUAJmuRfx3YS+NbTwxp4FzcMX+0yq3yQ7VYlQf4myACOgzyc8Vk/Erxdd6clv4d0Lc+tajhV8s/NEhOMj0Y8gHsAx7CuN+F2hpYfEXVC06yx6TA0bzjhTIxAYgnsNr8nqBmuulh17N1J9tEYyqPmUV8z1Lxj4stPCGiNfXGHnYlIIAcGV8Z/ADqT2HuRXhHiGw1nV73T7vVZXk13WpB9mtMY8mEnCkg/dBJ4HYKzHk10cms2XiXxPf8AjHW2ZvD+kMIrG3P/AC8SdUUDuTjcf+A54BroPh/pV1rWr3fj/wAQ7Y2kBNmjHCxx4ILjPRQuQD3+Zu4rppJYaLl16+r2S/Nmcn7R26EvjvU28L+FtL8G6FltQvI1tkCcMI+FJHozMcA+7HtXLOGWzh+HfhApNczc6vqC/dZuAwyP4F6E+gCjkmuQ8ReK7vV/Ft9rUErRmUtFAw4aOLBVQD/CSueRz8zVDp3ivVNF05rLSZEsRLzNNCg82X0Bc5KgdguMfU5rqp4WcYLvvr38/QzdVNvse1a1qFh8KfAUVhpxD38gKwbgN0khHzSsPQdcfQV5BoniK/sUupLCWG31G7Zjc6tdSDeqsclUyDgk8kgMxOMAYFc7PcTXM7TXM8kszcs8rlmP1JOaIFgdz59wYFH8Xll/5EVrSwkYRfM7t6tkSqOTVtEjutC8ReG/DF19rtrK78Q66zFhdTgxorHqUU7mJ9yNx9q7CLxH8VfEADadolvpsPZ5o9px6/vDk/gtcD4ft44JM6X49tdOkcjO+KWHP1Yrt/WvQbbwl8QJ4BLbePYpom5DoxcH6HBrkxCpqXS/d3/K1jWDbWl/kTf2Z8Xlj8xdc01m67MJ+X+rx+tZ17498feEGT/hItLsLiJ2wGV1Vm+hVj+q1oH4f+Pbv93eeOpVhPDCLfkj8Cv86tab8FdChm+0areXupzZy29vLVvrj5j/AN9VgqlFfxLNeS1+/Qvlm9rr1NXwl8TNI8Vzizjiuba+xkwOhYfgyjGPriu2NUtM0nT9HtRbadZw2sI/hhQKD7nHU+5q9+NcFVwcm4KyN4p21YtFFFSUFFFFABRRRQAUUUUAFFFFABRRRQAUUUUAFFFFABRRTWIVSSQAO5oA5zxj4rtPCGite3GHnc7LeAHBlf09gOpPYe5FJ4R1yXUfAtlrWpyL5kkLTTOBhVAJJwOwAH6V4z4qu5fGtz4g8RvIw0rSlW3slBwGZnVR+fLH/gIrstRu20T9n61jBKy3NnFCvPP705P/AI6WrvlhYqnGP2m0n9xgqjcm+iRgaDq4RPEfxK1FQZ2drbTY3/vkYAH0Xav0DVXLTeEvhFJLKzLqniabJYnDCHGST9VJP/bSsSxvtP1GPSrPU5jB4e0ePzJkxl7qdiWZVXqxYnaP7qgkkZqr438Yy+MdVin+zC1tbdDHbw7txVSclm7ZOB04AAHPWu+NGTmo20um/JLZfqYOSSvfUz7TVYMWcWowtc2VkGMFkjbEkdjlmduuCcbsckAKMDmrGv8AjLXPEf7u9uylqMbLSAeXEoHQYHXH+1msD09zgfWuk8M+H9V1CdbjT7TSr1h92G7uYjg+pjLAn8QR7V1zjSh77W3cyTk9EYBtrgWouzBKLYttE5Rthb03Yxn8a19F8Najq7pJp8NlflSGa1F4qSEehUsrfl+depnUPijp1n5N14Z029tAu0wxIpG302q3T2wa5K7k8GaleeRrehah4V1DPMlurGJTnqUZQQP91fxrn+szknZL5O/4bmns0v8Ag6G1YeJZfCdo9trHw3S0tJFKSyQREhh3DFgwYfVqoQaVo2qX39ofD3WhY6g3J0m9wu//AGV3ZDD2O4e4resPC/je2tEuPDHjW31KwI/didiwK+nzBh+GRXO6v8OvHOqXCzz6PpQnDZaW0aOEsfVgCAT74zXNGULtqST66vX1T/zNGnba5a/trw95403x74NTTrzGPtdrAY93vhcH8VLCrcHhRbVzqPw28XRu/wB42MlwuW9sHg/Rl/Gup8I6L4qeybSvGVlY6hpwB8t55RLKh7A/KQw9yQR79l1L4NeFb1zJbJdWL9vImyoP0YNj8MVi60Iycb/dqn8nsUoSte36Mi8MfE8S3w0XxXaHSdVUhQ7qVjkPbOfuk9uSD2PavSeorx+6+BizkbfElyyqMIJ4A+0egO4ce2K7rwloOqeG9O/s+81g6nboAIC8O14x/d3bjuHpnkeuOnPXjQtzU3r1VvyNKbntJHT0UUVymoUUUUAFFFFABRRRQAUUUUAFFFFABRRRQAUUUUAFFFFAHE/Ejxh/wifh4/ZmH9pXe6K2B/h45c+y5H4ke9R67r8kfwfk1dZD58+mxgOTzvkCrn65bNeZ+NJJfF3iPxRqRZzY6FbiGHB437wv6tvP0UVveIJXf9nnTSMnKW6nPHAfH9BXorDxUYX3ur/PWxzuo232toYusWw034P+G9Ft0/0zWroTlR1bJ4/nGPwrY+MGoWdn4d0jwzb3KNPbsjSRKclUWMqpb0yTwOveuH13xXJLrmk3FiUK6RZQ29sWXKrIEG58dyGPH+6K5+3t7/W9UEUKTXl/dSE4zueRjySSfzJPArvp4d3VSbtZt/N/5GDmrNR62RUrptB07w3b7b3xPqn7sfMLCzDPK/8AvsPlUe2d30rpJfgl4kSBJIrvTpHKgtGXZSG7jO0g49eKs6X4K8caAuLbwxoNy46TTBJH/Aswx+AFXUxNKcbRkvvt+go05J6o1G+Jvg5tNTTbfwnc3GnxjCxG3jKD3xk8+/WubuLr4WarL89hrGjSHvEAyg+u3LY/ACuxjm+L0kQii0/SrNf7yiMY/Dc38qil+GPirxNKknirxMhRTkQ28YbH04UD8jXDGVKGrdvSV3+RraT6X9VYzdI8B6PrS7dB+Id0y5/1IJDD/gO5T+lbifBOynmD6l4g1S8x0yQDj0y2411Ph34feHfDTrNZ2Qlu16XVwfMkH0J4X/gIFdTzXLUxc1J+zk7fI1jSjbVHP+GvBmjeFEkGlRTI0n+saSZm3+5BOM+4FdDRXIeIviR4d8M3klleTzyXkYBaCGEswyARknC8gjvXOlOrLS7ZpeMF2R19FeSQ/HTTHvljm0e7htC2DMZFLKPUqP6HNdD8SPEt/ong6DVdEuY1aW4jAl2CRTGwJBAPHPHNaPDVVJRkrN7E+0jZtO9jue9HQV5v4V8R694g+F+pX/mvcawvnxQmJFViwHy4AGMjIrzi88afEbw88aajeXtuXB2C6tk+YDGcErzjI/Orp4Oc5OKaunbcl1kknbRn0hmivC/C/wAQ/G2oeINKtbtVktLqdFaRrEqChPJDDA6Z56V6H458d23gqGzZ7U3dxcuQIRIEKoB8zZwe5UY759qmeFqQmqejb7FKomubodjRXM+DvGNp4z02e7tbea38mXynSUgnOAcgg9OfaumJA61hKMoScZKzRaaauhaKKKQwooooAKKKKACiiigAooooAKKKKAMjxJrMfh/w7f6rJyLaEso/vN0VfxJArK8G+In1nwDa6rOwe5SBhOcdZEyGOPfGfxrm/jRdSPo2k6NCcSajequB3C4A/wDHmU/hVH4UiVND8U+HpCDJaXEige7KyH9U/WuyNBfV/adb/hsYub9py9LficxoxSD4IeJNQkP76/vVjJPU/Mn/AMUxrV8V6zZaX8ING8PTZk1C8tIJFQHmJQQ24+38IHfn0NcVJqqp8KLTRww8yXVJJJFzztWNcfqw/KsG8vLrVb5ridmlnk2qoUZ4ACqqj0AAAAr04YdzlzS2Tb+7Y5nO2i7WKyruYDIGTjLHAH1Nd54Z8Rp4fQ2XhXT4rvVpxibUr1lRQP7sasVwo9WYE9SOgHd+EvhJpMGgI/iOzFzfz4kdfMZRbjHCgqRz6n19hVTVfBfws09yt3qiwMDkxrflmHtjk1NTF0qrcLN27LRjjSlHXRGTcx61dp9o8RfE6zsQ3JgsrjeR7bYyo/LNcrILu81JLLwrrPiHVrgH5n+aJR7gbiQPdtorvdK0n4QyXsVvbTrd3ErhUjkkmO5ieABgA16tY6bY6XbC3sLSC2hHRIYwo/IVyyxKpaJO/ZpJfduaKm5dfxOV8CeHvEuk2xm8Qa9cXcjjAtGcSLH7lyNzH6EAe9dtRXm+ufGPQdJv3s7S3uNRaNtskkJURgjqAxPzY9hj3riUaleTcVd+SN7qC1Z6RXlHi74wPoWuzaXYaUZHtZgk8lw20EDBIUD1B4JP4V2fhbxrpHi63d9OmdZ4wDLbyjbImfbOCPcEivG/ilp0EXxSH2ktHbXywO7r1VT8jMPcbc1vhKMXVcKq2TM6s2opxZ7romtWXiHSYNSsJfMglGRngqe6sOxB4Irxf446X5HiSx1FF2rd2xjZv9pD/gw/Ks/w5rmo/C3xhcaXqis9izhbhVBIK/wzIPp27jI6gV33xgtIdY8AwataMsqW00c6SqcgxuNpIPp8yn8K2pUvq+Ji07xezJlLnptPdHmfiz/hEm8N6FLoaxRaq8ateQwszbcqM7sk4bcOO+Cfaut1Hzbz9nWxkmyzQsm0n+6sxVf/AB0gVU+FPg7w54m0y6udStpLi6tp9jRtMyptKgqcLjPccntXoXxGsYLf4XaraW0KQwwwJ5caAKqhXUgADoOK0rVoxqRpK7ae7JjFuLk+qML4Gzb/AApqEJOfLvmOPTKL/hXN/Hef/ifaVDn7lpI+P95gP/Za1/gPITY63F2WeJvzUj/2WuZ+N0xl8awxD/lnYIv/AH0zminH/bn83+AN/uUe1eFY1tPB2jox2iOxh3FjjHyDOa8D8Q3k/wAQPGup3cDt9itLaaSNuywRKSD/AMCbn/gXtXpnxL8Qf8I54Ct9Lgbbd30ItlweVjCgO35YH/AvavGNG8Q33h21v4re2gMWpW5gkaeEklCGHytkY+9nuCQPSjB0pWlWW70X36hWktI9FuepfAaXdp+txZ+7NE2PqpH/ALLVj43a4bXSLDR4XKyXMvnyFTghE6fmxB/4DWV8B5tt5rkGfvRwtj1wWH9a5vxrcS+NPik9hbsSnnrYQkHICqcMfpuLH8KPZp4xylstfwDmtSSW70PXfhdDqCeBrOfUru4uJbkmZPPcsUjPCqCecYGf+BV2lQW1vHaWkNtCoWKJFjRR2UDAH5Cp68qpLnm5dzpirRSFoooqSgooooAKKKKACiiigBKO1FeafEzxpN4X1jw/FbuQqzm5ulU43RD5SD9QzH6qKunTdSXLHcmUlFXZW+I2JfiT4Ihc5j+0bsH18xP8BSeBcwfFvxnbr9x28w/Xfn/2Y1H8WZVt9S8Ia9EQYYbvJcdCCUcH8QprjdW8StovivxxNbSFbq8Y2kDD+HLYZvwVTj3Ir0aVN1KSiuqt/wCTHPKSjJt9/wBDjdcit4Nf1GG0lEtql1KInHQruOCP89q3vCF3pnhtx4g1GI3d4pI06xQ8s/Qysf4VHRepJyQOM1i+HdDufEevWmk2mFedsMxGRGoGWY+wA/E4HevU2+CmladA11qniaSK3Tl38pIgv/AiTivQr1aUIqlNvVdOv/DmEIyb5kjK1CbVfEg+0+NPFNvomntyumwPmUjqB5Skn8WyfYVjLpmka1OdJ8EeHrq9kPyyajfO2EHcgDCr9W59FzV2a6+GGgzFLLTr7Xpl/imk2xE+v8Of++SK9f8AA99JqfhqK8/se30m2mJa2toTn932Y4AAz1HHTB71w1KrpR5kml06fhuzaMVN2bM7wL8ObPwhGLudxdaq6bXnx8sYPVUB6D1J5PsOK7miivLqVJVJc0ndnTGKirIwvGT3EfgzWntCROtlKUK9R8p5HvivF/hHoOga/e6nb6vax3M0cKNBHITgISQ5ABHIO3ntmvoKSNJUKOAysCCCMgg9RXzd4k0bUfhn42ivLAsLbeZLORskMh+9G3rgHBHcYP07sE+aE6Sdm9V8uhjWWqk1dI9i0nw34X+HVjd6gHECnPmXV0+5wpOQgPp0wAMk9cmvMvi3e2PiG00HxDpspeC4jltySMMpUg4YdiMtxWr4x+I3hvxT4AmtmjkGpybTHbvGSYpARlg+NuAM89SDjHNc94T8Jar4t8CXdpaGNEj1WOWJ5iVUfuyshGASeCnA7itqNN037as2mnZ37Ezlze5Dawyex8Z/E0QXv9nxG2toSkMxURqwA5AY/M5JH0BJ6c1o/D99c1XQtX8J3Gn3MumzwyokzoQtpNgnaSexYdBkhu3Jr13wf4ek8L+GrfSZLz7UYSxEmzaBuYnAGTwCTW/gduKwq41NOEYqyenkVGjs29ep5x8M/AmseD57yfULu2ZLqJQYISx2spJBJIA6EjgV3mpadbatptxYXkZkt7hDHIuSNynqMjkVcorknVlUnzy3NlFRVlsYmg+FdE8Mif8AsiyW28/b5hDsxbGcZ3E9MmoNY8D+G9fvjfalpqT3RUL5vmOpwOg+Uiui7Udqn2k+bmu79x8qtaxyXij4faL4tuI7nUDdJPHH5aPDMV2rkngEEd/Ste60S2k8NPosEcawi1NvCHXcFG3av5cVrcUU/ay0V9thckddNzyHwl4K8ReATrd86Q3pawK262pLM8qnKjaQD/OvKdK1XUvCniKPUPs4W/gLEx3cTDJYEMSDg55PPvX1pVDUtG03WIDBqVhb3URGMTIGx9CeR+FdlLG2lJ1I3vuZToXS5XaxyHgD4iv4znntJdLa2nt4hI8qSbozk4AGcEE88c9DzXfVg+H/AAnpHhb7X/ZNsYRcsrOpdmAwMADOSByePet6uSq4ObdNWRpBNLXcKKK84+JnxDTw1bNpemSK2rzL8xHIt1P8R/2j/CPxPGMqlTlVkoxWrHKSirs7O31/SrrWbnSLe+hk1C2UNLCG5UH+eOMgdMjOM1qV82/CnT5tV+IVvdO8jC1R7qV9x3MSNoyepyzZPrg17rp/ivRdV1u70e0vUkvbT/WIOh9dp6Ng8HHQ1vicN7GXLF3slfyIp1OZXehvUUUVymoUUUUAJXhfxH06TxF8TptPUtut9IaSMDuyqzgfiSBXuleUapiw/aB02SU/u72y2DPQna4x+aj866sHLlk5LdJ2MqyvFLzMzDeLvgEpG6S60o59SREf/jZryCWV7iZ5pHLyOxZnPVie9eveBNUTwvo/juCYAx6bMzohGQxO5FXHuVUfjXjwDHAHU8fKO/sK9jCaSmul7r5q5yVdUn1sem+BL/T/AAP4Xu/FOoJ5l5fFrfT7cHDOqn5jnspbq3oo7kCn39rNq6J4i+IuqyWlm/z2ekwcSyL22p/CPc/Me5WsTTfDPi/XLu2v4bE2dvaRKkE94oiigjUcEBhzg5bO0/MSafLeeGNEv3uryabxbrGcvJKxW1DfVsmTB/CspRTm2neT3tq0uiT2RadopNaeZu+HPCUnjvUYLo6VHpHhW2cmKBBhrn1y33mJ6FicAcLzk17nHGkMaxxqFRVCqqjAAHAAHpXMeA9U1fXPDy6pqkFvbJcNm1ggQgLEBgMSSScnJHTjHrXV15OJqylLley0sdNOKSuuotFFFYGglZ2s6Lp+vafJYalbJcW787W6g9iCOQR6itGihNp3W4NX0Z5YPgboQvfMOoaibbOfJ3JnHpuxnH616Np2m2mj2MNjYW6QW0S7UjQcAf1Pcnqau0VpUr1KiSm72JjCMdkLRRRWZQUUUUAFFFFABRRRQAUUUUAFFFFAHFfETxk/g/Q43toGe9ui0cBZSUQgZLMenA6Dv9Aa8XtvD1xN4Z1PxlrryOjgi0ExO65mc7Q7f7Kkk/7W30HP0dqelWOsWEllqNtHcW0mN0cgyDg5H0PvXlfxxnnh0rSLCK3ZLLzGd3VcRhlXCrxwOCxx7e1ehgqqTVOKs29X5HPWjvJvRdDzjRfE8nh3w9qFvprNHqOoMI5LkcGKFQeFP94sx57AepGPT/hb8O20tY/EOsRlb0gm1gfgwqQRuYf3iD07A+p45TwtoFj4W0ZPGfieFmGR/ZtgRhpn6qxB6DuM9ANx7Cqc+p+NPifqTwWvmm2U5METmO3iHbc38R+uSewrtrfveZU2kurf5Ixh7tm1d9EfRsc0UgPlyI+ODtYHH5VJXy/quh+IvhprNnP9ojhmkBeGa2kJR9pG5WBAyORkEYINfRvh/Vk13QLDVETYLmBZCvXaSOR+ByK8uvhvZJSi7p9Tpp1OZtNWaNSiiiuY1OE+Jfim68KWGk3lp8zG+AkjJ4kjCMWU/XjB7EA1zHxLu47iw8L+OtJPmxW0wOR1KsQwB9DlSpHq2Ku/HOHPhnTLggmOK9AbHoUb/CsbwpaCO7134barKWtrlGmsJSM9QGBH1G1seqtXo0IxVKNTqm7+a6nPNtyce9jh/EOtJ/animGzkD2+qXaSBwOGRWZ8fmy/lVj4aW9s/jKG+vXWOz02J72aRvuqFGAT+LA/hXO6rpV5ouqXGnX8JiuYH2upHB9CvqpHIPoaZaNdyLJYWiyyG6ZQ0MSlmk2nKrgckZOceoB7V67px9k1F6Nb+Ry8zU7tbHqOoanqPxKmurm6vG0XwZZth5JDtMpHY/3mPpyFyOC1UdB8OWvjnXY7bS9Pay8Kae+ZJGH726b/AGmPJZh26KpPQmszVbOews7H/hLZjFFEo+w+H7RtrBezMRkRgnqx3OxzjB6dl8JdR1TXtWu7iQpbaTp8Iht7G2Xy4Udjnp1ZgoOSxJ+bPevPnenScqey27f8Fmy96ST3Z65FEkMSRRqERAFVQMAADAAHpUtFFeOdglFFYPirxLbeF9Ekv5laWVmEdvAv3ppT0Uf19ADTinJpLcTaSuy9q+tabodi15qd5FawL/HI2Mn0A6k+w5rjZPiLqeoL5vh3wnf31rni5uXW2jf/AHd3LV5p4j8QTWWpm51Uxal4mxysgD22lg8iNE+68g7k5Cn+8c1zn2TxP4wnku/I1HVnBw0u0uq+wP3V/wB0Y+lenSwCtzTat3exzSru9ke0/wDCceNf+hHT/wAGUdI3jjxoilj4G3ADOE1BGY/QAEk+wFfP9zZzWVw9vdWzwTRnDRSxlWB9wRkU2FjDPHJGdkiOrIy8FSCCCCOhrq+oU2rpL+vmZe3fmfT3h7xrD4l8M3mq2VjN9rtA6yWLOA3mKu4KD054wSB7jisn/hPvEn/Qh3f/AIHx/wCFVNLhiNt8SYnjkMTXUu9LdQXYGEFtoPBY5P4mvEtU0i3tLe2vrGf7Tp9yWWOR4gkiOuN0brkgMAynIJBBBHcDkoYalUm1btbftc2nUlFJnvH/AAn/AIk/6EO7/wDA+P8AwrQ8O+Oxq2sNo+qaVPo+pFPNhgncMsydyrAAEjB49j6HHzHsT+4v5Cuq8NXkl5FDo6T+TfwTfaNGnJx5c/BMRJ6LJgY7BgP7xrerl0IxbX66ERxDbPp64mS3t3mkICICxJIAwPckAfia86b4g+Kdxx4UsdueM61BnHvzWT4m8VJ408D2lhHI1he3rmGZZVxELiMgm3dj9wseVJ4O0A98eL3Fo9pcSQXFuYp4mKPG6YZWHUEdjWGEwanfn37P/h0XUrNWtsfQVh8S7xNbs7DxBoB05L1vLt7mK5WeJmyBglRjqQDg5GRkY5qDXfH3iHTtdvbO2h8OmCGUohuNTSOQjA+8pYEH2xXlGin/AIpG5HaLWrJkA/hZhICR7kAZ+grW8feH/M8V63dWl15k6u1xNaTQNFIIwBueMn5ZFHUlSCBk44NaLC0lV5XZfl08/MXtZON0dkPiT4pdgq2/hZmJwqjVkyx7AfP1ruPB3iZvE2lTTT2bWV7a3DW11bk7tki4zg+hz/P618sgDcOB1Fe1SawNI03xrukubeO61p7ZruGPf9lDRKPMYdducDjn5uOcVOKwkYWUev8An6sVKq222a+sfEDWLfVbiLS7fw/PZI22OWbV4lZ8DkkbuOc8dapr8RvFCnedG0S6VQXaGz1aOSVlAy20AkkgAngHpXimp6VcaReG1ukQNsDo6EMkqH7ro3RlPY/gcEEVq+BgP+E60Xgf8fY7exrZ4GmqfNo7Ltv+JPtpOVtj6c0bVbfXNGtNUtCxguY1kTIwQD2PuDwfpU95Y2uoWzW95bxTwMQWjlUMpIORkH3rlvhX/wAk10f/AHZP/RjV2VePNck2l0Z1p3SbPDPjsLoavpI+YWn2eTy/7vmZG78cbfwrf0D4heDPDfgiyitpSJo4RvtI4yZWlx8xY4xknPJOMflXdeJPDWn+KdKew1KNmj3bkeM4eNh0KnseSPoea8n1P4aeEfDTiXXvFUyRDkW6qolcegAyx+oH5V3UqlKrSVKpe66LqYyjKMnJW17nN6hfa98V/FkUUEAjVBtjjGSltGTyzN3PTJ7kAAV9DaTp9vo2kWemwn91bxLCm7gnaMZ+pxmvEZvijY6DYnTfBWiRWcHe5uRudz6lQck+7MfpXL6jrPixL/TvEGrPfsyzCa0a4UqjMpDEKvAAwccDkGt6uHqVko2UYrZPdkRqRhd7t7n1PRVLTNQh1XS7W/t23Q3ESyofYjOKu147TTszrON+J2kNrHgHUoo1LywKLhAOpKHJH5ZrzHV9Qabwp4R8b2hBvNMdbK729SU6Z+oB/B66fQPH5s/Hus+GtYkzaS38qWsshz5bFjiM5/hOePQnHQjHI69ZHwdd+IvCtzkaVqkJurByOFkU7kHt90ofop716mHhKNoS9V5p7nLUaeq/pmR8Tb+PUfHt9NC26ERwiM+o8sMP/Qq63wlrdn4J+Fba15EL6pe3MsdtlRucg7Rk9dq7SxH4dTXkryPK+92LHAGT1wAAP0AFbllrzC50dZbU3cemRlbW15KyTM7MCQOSCzKSByQoHevQqUP3UYLZb/LoYRnaTfVnT6hZyeH9I/tTVme78Za2P9GhblrZG4L7ezkHao/hJAHQ1694C8NDwr4VtrBtv2pv3tyw5zI3UfQABR9K8pa7/wCEOvW8R+JiNR8XXY8y3snb5bQEYDyY+6ccKo6Dpzkj2Lwhe3uo+E9MvdQYPdXMAmchQB83IAA6YBAry8W5ezXZvfv5LyR00kubzN6iiivPOgSvGvG+tM3izVNRyHh8N2qR2iHlTezHCsQepUZP/ARXspr5y8WOzaR4nlPLS+JyjkdlWN9o/U/lXZgoqU9fL8/8jGs7ROJsoRfapbQTTMouLhEeVjkjcwDMT68k16vo/hMeNtb1m1u7+5sdK0a5aytLC0YKIwpIDEHIycZJwSxJ54rx/wDMfSvUPDni6SyuIvFiklcx2niCBRyR0jugPU9G9wR3r1sZGfLeHovX/hjlouN7MTxH4YvYrqPwzq1yZ7nBbQtTmODMP4raRj3zjbk8HHZsV5ulpctfLZi3lN15nl+QEJfcDgrt65B7V9Ua7oWmeMNC+yXJ8y3lCywzRMNyNjKujeuD+INWbDQtO02ZrmG2jN5IqrLdMoMsu0Bcs2MkkAZ9TXBSzD2cbNa/qbyoXej0Mjwvot7pmt+Jb26VUh1C+EsADZJUKBkjtk9uteL+OIwtvqBUABfEt4uAMdY4z/SvpOvm3xuSYdWUnhfE1yQPrEuajAycq1x11aFjmtE8PX/iBrpbBYme2iErK77S+TtVV9WJ4A4yaywSrAjcrA/Qg/0NdBoEjw+HPE00bMjpBa7XQ4Kt9oUqQex4zn2qTxBatqVu+uxweTdLKIdVtwu0xXBziQL2WTBPswYdxXsqq1UcZbbfh+pycq5brc2tP1m3u7aXWL2EXFpOEtfENqF+8CcR3SgdDnqR0bP96qviy1gfTLyRp/tc+m38VnDfZG64t3iZ18wjhmUAAN1wcHtjmtG1V9H1FblY1mjZWingf7s0TDDI3sR37EA9q6TVdKTTfA95JayPNp13qVvPZzMOXjMcow3oykFWHqPQiueVNU6it1at/kWpXiylohH/AAid8vcavYEj2xIK9Z+J6r/a2lNtG7+z9UG7HOPs/SvJ/D//ACK2q/8AYR07/wBCkr1n4n/8hTSv+wfqf/pPXNif46+f5I0p/Az5/Xqv1FfSHgmCK5v/ABlBPGssUmruro6gqwMaZBB6ivm9eq/UV9IeAP8AkYPGf/YWP/oArTMvhX9dULD7nnvjfw5baAdW0iJjLYRWS6lZRy8taO06xsqt12MGOQeOh6jJ5HwN/wAj1on/AF9j+Rr0f4quG1zVlAOV8Ppn8btf8K848Df8j1on/X2P5GqwzcsPJvf/AIBM0lUSXc95+Ff/ACTbR/8Adk/9GNXZVxvwr/5Jto/+7J/6Mauyrxa38SXqzth8KCvLfFfwmbxJ4yk1VL9LS0njUzAIWkLgbTtHQAqF5J654r1KuW8f2Wo33gvUU0qe4ju1j3qICQ0iqcsgxzyMjjk8U6FSUJrldr6XFOKa1VzxL4haT4W0GW00vQpZZ7yEt9tmaXf1A2gkfKGBB4UDGeeara/4x13xbZ6fod1aI89s4wsUTGaWQDAJByQcE5AHJOa7PwF8J5BNDq/iaMRxxkSRWLdWPUNL2A77fz9K9Lv/ABb4V0mQyXesafHL0O2RWf8AJcmvSliYwajFc7XXzOZU27tuyfQi8AaTe6J4I03T9QG25jRiyZzs3MWC59gQK6bFeeS/GLwuL2G2tmu7kyyLHvSHao3EDJLEHAz2Feh15laNRS5pq19Tpg4tWTPAfFnhZNQ+K2q6Wfkm1G3+0WLk4BlCg4PsSjj2yD2rb0iNPif4Lm0PVWMPiLSG2rNIPmyMqCw6kHBVh6gHritX4uaTcwwab4r04Yu9JlUuQP8AlmWBBPsG6+zGud1DV7bSPGWhePdOO3S9YXyr1B/A/AcN7jAb6oT3r0YydSnFp6paeTX+aOdxUZO+3X0Z5VeWk+n389lcqFnt5WikUMGAZTggEdeR1r1jw7a6F4F+H0HjGaFbrV7qP/RhNjCu2QFUdgACWPXAPTpXnnjJdnjjXFwR/p8pGfQsT/Wt611O01abwvY6hJt0fRLD7RdA85YEsQB3LYjUDr8xrurqVSnG+z1duqtt95lC0ZPv0K+s6DezW+myak7z+I/EVyJFVj80MROFJHYsWHH8Krj1r6Ss7WOysoLSIYigjWNB7KAB/KvIvCbHWdb1D4k+IyLawtlZbNX5CgZXI9cAlRj7zM2Olen+HdZTxDoVrqscLwx3ILIjkFguSATjuQAcds15WMnJpLt91+y9EdNFJXfc16KKK4Tcaa+fPFtmY5fHWntkPBf2+pxr6oxKsR/38FfQleYfEnSzpuoweKo7dp7LyWsNWgTq9s/G4e4z17EL2Brpwc+Wp/XR3MqqvE8CrS0HV20bUxcGIT20iNDdW5OFmibhlPv3B7EA0/XdDl0a5jKyC5sLlfMtLxB8s6evsw6Mp5BrKr6P3akO6Z5+sWe8/DzXl0e/TwtdXXn2Fwn2jRbtj/roW58s+jKcjHYgj0r05Zo3leJXUyIAWUEEqD0yO2cH8q+VNM163i00aXq1jJfWKSma3MU5iltnP3ijYI2tgZUjGQDwa3tC8f2vhnVoptI0UQ20jqLx552uLidBnjccBcZyAByQMmvIxGAnKTcd/lZ/iddOukkmfSVfN3jUj7Lra4+ZfFExzjsYv/rV9D2N9balYQXtpMstvOgeN1OQynpXz344X/R/EDHII8Stx9YD/hWOXq1Vpl1/gMHw4pvrDWtFjKi61C3Q2oY48ySKQP5Yz/Ewzj1IA712uqXdhq1p/wAJXp1szywxCz8RaVJ8rtFgKWI9QVGG7FQeCpFeVAkEEHBHII7V6L4IluPFniC2QySW+s26hpb5Iw63dsCAyXCngsVOAx+9wDyAa9PE07XqdFv/AF/Vjmpu+hxmt6X/AGVf7IpftFnMgmtbgDAlib7p9mGCrDsVIqEare/2MdJ+0MbEzi48kgECQKV3A9RweR0Neh+J/CX9k6i/hiQ7bK8ka40K4c/LFMcboGJ6K3A/3trd2rzKSN4pXjkRkkRirKwwysDggjsQeK1oVI1Yq+vX/gkzi4s6bQP+RW1X/sI6d/6FJXrXxNVn1XR1UZZrHU1X3Y2/A+vFeQ6MzL4P1hhwwv7Ag++6SvePiFp08+iwapZRebeaROt4kQ6yoARIn4qT+Vedi2lWTfd/kjekrwZ8xBsKGHOBnjvXvvgzxDplh4q8R297dxWx1GdL+0klcKs0TIMFWPBPt9fQ14trmmJp1+DasZdPuV8+ym7PEx4/4Ev3WHZlPtTrLxHf2Voln/o11aoSyQXtsk6ITydoYErn0BAruxFFYiF49f6/Qxpy9nLU9B+IWr2ep3mu6lazLLa/Y4dLhmU5WabzhK4Q/wAQVV5I4yR6iuJ8DEDx1opPAF0pJ9Bg1l6lqt7qssb3coYRLsijRFSOJf7qqoCqPoOe9bfhKwuQ8uowIWuG3WOnr3kuZV25HsiFmY9vl9aUaao0HFsHLnmmj3P4WAj4baPkdUdh9DIxFdlWfommxaNollpkH+rtYUiU+u0AZ/Hr+NaHrXz1SSlNtdWd8VZJC0h6UtFSUeJ+Kvhz4n1zxNqd3JqUMOkmUvE13dsVVCAThRkKAc9cVwWpaV4Z0UNGNbl1a5XgrYRLFCD7yMWz/wABB+teofFPwp4o8Rarbf2UHn01YAHhNysaLIGPJViASQRzz0rzP/hH9X8N3a3L3+i21xGfl8y8hkZT6hSG598V7mEneCvNbbLT72cVVWk7L5kvhz4e+IfEsqXFpafY7QkMtzckqoHUbR95vwGPevpxSyoobBbHJr5gk+IPi5JSB4juJOfvR7MH6ZUfyr37wLqs+s+CdKv7iRpbiSHErnGWdSVJP4iufMI1XaU7W2VjTDuCukcx4W+I1nr88/h3xFFFBqG57dsj91c4JUjn7rHn5Twex7V534z0W88Fx3+gyo8+h3zi4sZWOfKlU9M/3tpKkdxhuxq94w8KWw+Kc9jcyNbQ6wvm2dx/DHMexHcFwQe/zKRXReHtYOqNN8P/AB7b7rxcLBNK3MuB8uG/vY5Vh94cHnOaio02qkNU0m1+q9CXeWj36P8AzPGby6kvbp7mY7pXC7m/vEKFz+OK6zwB4DufF9/5sweLSIXHnzDgyEc7F9T6n+Ee+KoeOPCx8IeI300XBuIWjWaGRl2ttYkYbtkFTyOvt0rt/A3ic6H8IdenjbFxbXDLDk9GlChT+DEn8K7q9WTop0etl95jCK52p9DN+I+tNq9zPo+joI9C0BFEgj4Qybgg+uCdqj1DGvXfh9bm2+H+hxsCD9kR/wDvrn+teMX2mnT/AIf6FoUALar4iuluph/Fs6Rg+2WU/XdXvejy2a276fZyBhpxW1cD+EhFIH/fLCvLxTSpKEejfztpf7zppXcm2adFFFeedAVFJGk0bRyKHRgVZWGQQeCCD1FS0UAeR698PNS0T7S3hyGDUtGuG8yfRLs5UN6xNkFSOxBBHq3SvOb3SfDr3DRSXV/4cvB9601O3aWMH0WRQGx/vD8a+oarXVha30Zju7aG4T+7LGHH5EV2UsbKG/3rf/IxlRTPmA+E4fvDxV4bMfXcb1gcf7pTP4Ve0nRNJe5WHToLvxTqHaK3jaG0Q+ru2GYf98g+te+jwZ4YV940DTN2c5+yp/hUOoeKvC3hiHyZ9QsbUL0ghwWH0RQT+ldDx856RTb/AK7GaoJatpEXg3Stc0zTJBrl5DJLM4aO1towsVqoGNi4A44Htn1ySeI8YeCtYGualPaaUmtaTqUqXD24uPJlgmVSu5W9CCexBBwRwDT9X+OVjDlNH0ue4boJblhGv1wMsf0rhNV+K3i7U2YLfrZRN/BaRhSP+BHLfrSoYbEOfPZK/cc6lO1r3NpPh9dsoJ8A34OO+vRj9NteneBfCVn4a0ppY9PezvbsK1xHJceeyYzhd+ACBnJwMZJ6187DxLrwm84a3qXmdd32t8/+hV3Hg74uapp99Fa6/cNeae52tO65ki/2sgfMPUEZ9D2O+Jw2IlCyd/JX/UinUgnsezeJvDlj4p0aXTb5SFb5o5E+9E46Mp9R+oyK88k+HviqSQtcjwpqMo+U3V7Zs0soHALEDk4A5OT6k9a5HxX8WNb1m8li0q4k07TwxVBF8srj1Zuoz6LjHqa40a3q6zecNV1ASZzv+1Pu/PdU4fBV4x1aXkOdWDe1z2KL4aa7dvFZ3z6BZaYZ45rldMtmSSbYSVBJHue/Ge9etAdq+Y9M+J/i7TCAuqtdRj+C7QS5/wCBcN+tdvpXx1HyprGjH3ks5M/+Otj/ANCrHEYPEvV627FU6tP0NbxN8N5N00mi2tvd6fPIZptJnfygkh6vbyD/AFbHuOh75GAPOrvwNHFIQ9r4ksW/55zaX9pA9hJEwDfXAr2bSviZ4T1baI9Xit5D/wAs7oGI/m3B/A11UM8NxEJIZUkjboyMCD+IrKOJrUdGmU6cJ6pnzvpvgLz5QINJ1/Um7LNbLYQf8CdmZiP90A+9es+EvBTaPJHqOpmCS/jjMVvDbIRBZRnqsQPJJ/iY8t/PtOKMis6uKqVFZlQpRjsLRRRXMahRRRQB5r8TfB2oeKLvS/seoW1rGoeOQXEzKrEkFcKM7jwaw9O+BES7TqGuOfVLWAKPzYn+Vdl8SfCt34u8PQWdg8C3ENysw84kAgKwIyAefmrw3S9V8X6TrEmk6Tf37XcMjxm2hcyqzJndtVsggbT0HSvUwzqTo2hNK3T/AIJy1OWMrtXue02Hwi8IWWDJZTXjDvczMw/IYH6V2Nhp1pplmlnY20VvbR52RRKFVcnJwPqTXiVt8X/FmjusWt6VHNg8mWF7dz+OMfpXSQfHPQ2iBuNL1KOTusYRwPx3D+VZVcNipb3fzuXGdJbaHQfEfwi3inw9/ovy6lZky2rA4LHume27AwexCmuDklT4meGPLYfZ/GWjISB9x5gp5x3BJHT+FvY16P4v8YR+D47K6urKWexnkMUkkTDdE2Mj5TwQcN3HTvXIa1oGneNmHinwRqaQ61CQzCNthcgdGB5VscZIwehyOaVCUlFc2ivo+i7p+QTSvpv2PN/GPiE+KNP0bULjjUreJ7O8UrgllIZWx/tAtkdiGFYUGosmhXek7tsd1cQyluw2Bwf/AEIH8Kn8Stevr1w+p2H2G/cgzxbSoZ/4nC9g3XgkZJI61T03T7jVdTtdPtQpnuZVij3HA3MepPoOv4V7dOMFSS6LX06nHJvm8z1TwvLFqviDV/HN4hXSdEgMVijdPkTAA9wvP1celaHwT1efUbrxH9qkLTzTpdNk/wATbg38h+VO+I1tB4S+F1l4b0/JNzMsJOPmlx87E+5YD88VB8MdOXRPiV4i0qJtyW9siE+pG3J/MtXlS5Z0Zy+70X/DnSrqaX3+p7JRRRXlnUJ715r8TvHupeEb3TrXSxbM80bySidC2ACAMYYY/i/KvSq+YvidrQ1rx3fujZhtSLSM5yMJncf++i1dmBoqrVtJXSMa83GOm5qP8afFjYwNOX6W7H+bVXn+L/jGYEJeW0Ge8VqM/wDj2a4SivcWFoL7K+44/az7mxqPivxBqyst/rN7MjdUMxVf++VwP0rHAAzgAZ9KKK2jCMVaKsZtt7hRRRVAFFFFABRRRQAUUUUAHbHap7W8ubF99pcz2zf3oJGQ/wDjpFQUUmk9GGx0MXjrxXCuE8Q6jj/am3fqwNTj4j+MAMf2/df98p/8TXL0Vm6NJ/ZX3Fc8+57Z8JvGms67rt7Y6xqL3P8AowkhDIq4IbDY2gZ4YflXsGOK+VPA2sjQfGemXztth80RTE9Nj/KT+GQfwr6r7V4WYUVTq+6rJo7aE3KOu4tFFFcJuct468VP4P8AD41GO0W6dplhVGcqASCckgH06V876ffa5eeJ5tV0SCf+0ZZZZR9liMhQyZyBwccEjJr3X4n65YaNollJqGkQarHJdrtt5n2rkKx3dDkjpgjHNc1pnxr0S1iWFvD1xZxDotsY2UfQfLXp4TnhSbhTu31v09Dmq2lKzdrGBB8NfHfid1l1u9eFOoN7ctKw+iKSB+Yrpbf4E6WsIFzrF68vdo0RV/AEE/rWza/GTwjcECWe7ts/89rZuP8AvndWtH8SPB0iBh4gtBn+9lT+RFTKtjFok0vJAoUu9/mXvFvh+PxN4avNLkIV5F3RSH+CQcqfzHPsTXhXhXw7e3M9zFpF9Lpfi3TGYPbu+1bhAeQD2IPBBypBU8ZJr6Srzjx94IvLu+i8UeG3MOuWpDMq8eeAOMdiwHGDww4PassLXcU6bdk9u1/PyLqQu1JdDDXxND4x0u98K+KNOjtPEiROls0kYAaUDI2k/dYkDgHBHQnpXj1jeS6dqFtfRZEttKsqjuGVg2P0xXrM2oaN8T7FbG/CaP4utflhZwVDuP4QTzjP8J+ZTyM9/KNRs7zT9SuLS/jeK7icrKr9Q3UnPfOc575zXq4SK96D07r9V5HNUb0e/mez/EG4i1jxf4CVGDWlzMsy/wC0C8ZH6U34d3UM3i7xv4llYLaJIw3nptDMSf8AvlVP415lP4kmOleHTG4W80hpo1ZuykqyN+GSP+Aiu6msn8J/AOXzAyXWqurSZ4YByMD/AL4X9TXNOjyQVN7vT8bv9C4yu3LtqeneDPE8Xi3w7HqaRiJjI8ckQOdhB4H5FT+NdFXjnwYluNM1fW/D91w6rFchc8AkAMR9QyV7HXm4mmqdVxW3Q6acnKKbKl+Lo2FwLIxi7MZEJkJCh8cE4B4zjtXhZ+CPiZ2LPf6YzMSWYySZJPU/dr6ApKKGInRvydRTpqe58/8A/Cj/ABJ/z+6X/wB/H/8AiaP+FH+JP+f3S/8Av4//AMTX0DSV0f2jX7/gR9XgfP8A/wAKP8S/8/ul/wDfx/8A4mj/AIUf4k/5/dM/7+P/APE17xd3cFhZz3d1IsUEKNJI56KoGSfyFc7YfETwpqd/BZWerpLcTsEjQRSDcx7ZKgfnVLHYmSbWqXkL2FLZnlP/AAo7xL/z+6X/AN/H/wDiazdf+FWueHdFuNUurmxlhgwWWFnZjkhRgFR3NfSVYGt+MvD3h5/L1TVIIZMZ8oZZ8f7qgmiGYYhtJa+VglQppdj5U8qT/nm//fJo8qT/AJ5v/wB8mvprT/ib4O1KdYIdZiSRjtUTI0QJ+rAD9a60suzeCNuM568V0yzKcHaULf16Gaw8Xsz448qT/nm//fJpfKk/55v/AN8GvqSw8eeFNSEjW+uWeEIB85vK6+m/Gfwq4fFPhxVJOu6XgDJ/0qP/ABoeYzTs4f19wfV4vqeHaF8ItW17RLTVIdQs4Y7hN4jlR9yjJGDge1aP/Citc/6C2n/98P8A4V6/onibS/ETXX9lXBuY7ZxG0yoQjMRnCk/ewOuPWtrpXLPH4hN308rGioU2jwb/AIUVrf8A0F9P/wC+X/wo/wCFFa3/ANBfT/8Avl/8K9s1LUbbStPnvr2ZYbeBC7u3QAf19B3NYPh/4h6B4l1P+z9Nmna48syYeFkGBjPJ+ooWNxTXMtl5A6NJOzPMf+FFa5/0F9P/AO+X/wAKP+FFa5/0F9P/AO+X/wAK96oqf7Rr9/wRXsIdjwU/ArWyCDq2n88fdf8Awr2nRoLy10azttQljmu4oVSWSPOHYDG7nnnGa0KKwrYmpWS53sVCnGGwtFFFYmh4t8ebjjRLNSc/vpSB9FUfzNdPH8JPCc+nwCWwkin8pQ7xXDgscDJxkjr7V1Wr+GtF15o31TTbe6eIYRpF+ZRnOAeo5rX6V0vEtU4wg2rXv5mXsk5NvW55dc/A3QJATbahqMB93Rx+q5/WorT4KWlrG6Nq8ku5twLW4yBgDH3vavVqMe1JYyt/Mx+yh2DIrmvFPi6DwiLae/srl7CdjG1xBh/KfqAynBwRnBGemMdK6U1n6zpFnrulXGmX0fmW867WHcehB7EHBB9RWMOXmXNsXK9tNzidT0TwX8ToDc2N7EL8Af6Rb/LKuOgdDgkD3GfQivN/GfgHxXpcLX19OuqWdrGF+1K2XSMHgMG+bAz6tgd8VQv/AArJ4W8UHTtUvZ9PZjusdVjz5ZweCwGCB0BIOVPOCDXdW/jbXvCuzS/G9l9v0u5XZHqEOHEiMMdRw4IPThsHvXrQ56LXsnzLdJ728mcrtO/MrM8l0NtPXXrA6qpOnidftAH9zPOfb19s17d8biG8B2pjIMX2yMkrjGNj4xXjPiTR4dH1Zks51udNmXzbO4Q7lkiJ45/vKcqwPII966208QnxJ8LdR8O3bF77TY1ubVieZIUILD6qpP4Y9DXRiI88oVo7J6/PqZwfKnB7s6zQGCfHe+8gfu5NMQtg9R5cRB/lXU+C/HUPie/1XT5Qsd3Z3EgRR/y0hDkKw9xwD+B71wHwpvG1n4h3WoSA7o9KjiJP95REn67Sa4/R5b3w/fSeKrUsfsGpm3uIsdUbJwfZsMvsdtcs8OqkpRlukreppGo4pNbNs+o6Kr2lzDe2cF3A4eGZFkjYd1IyD+RqxXkvQ6wooooA8O8Z+DfG9ymsXtzrKy6RG8tytu125AjBLKNu3GQMYGcVxXw7UP8AELRA2SPtGfxCsRX0R4x/5EvXP+vCb/0A188fDf8A5KJon/Xc/wDoDV7OFqyqYed7aLocdWKU1bqe6fEnxHP4Z8HT3Vodt3M628L4zsLZy31ADEe+K8i+E+k2+v8AjeWXUlF15EDXBWf598hYAFs/exknnvivX/iJ4Ym8VeFJLK1ZVu45FnhDHAZlBG0ntkEjPrivA/Duuah4B8VJdy2jpLGGiuLabMZZDjI56HIBB5GR6Vng0pYecYfEyqraqJvY9T+Mnh7Th4Xj1SC0hhubedELxxhS6N8pBwOecEZ6Y96z/hH4qubrTdR8PXcpk+zWxmtGY5KoBtKZ9ASCPQEjoBWF44+Ic/jXRGs9O0u4hsIGWe6lYhsYOFBK8AbiOpyTis/4TRyTeNxHFj57KcHPuAB+uK0hRawjVTda+hLmvaLl2ZmeFvBs3iewu7sanZWMNoUV3uyQp3AkYPTtWlY+CfDpvVi1Dx1pCJnn7MCSfYM2FH15rpfBfwnt7i4mTxDqFtcrAwxY2V1uBYDBLkYIx0AGD79q2PGHwg0t9Jmu/D0clreQqXEBkZ0mAGSvzEkMexzjPX1FTxcefl52k+y0EqTte34noPhzStK0bRLe00YIbIDcro4fzCerFh1J9a05JEijZ5GCooJLMcAAdSTXzv8ACbxTcaR4ot9LeVjp1+3lmIn5UkI+VgOxJG0+ufat/wCKfjj7dfP4U065WC3DhL+5fIXOeU4BO0dWwOenrningqntuS97638jaNZcl/wMzxx4kv8Ax9d30GkZGhaTE1xJIchZSvRj9TkKPq30rfBf/kfj/wBeU3/oSV0U2u+B9H+G2paDo+rRz3U1q6ljE4aeVlxkkrgegGcAYFcd8MNb07QPF5vtUuRb232WSPeVLDcSuBgAnsa7opvDzhGLSWi01Zi3aom3c+mKMVR0rVbLW9Oi1DTpxPaTZ8uQKQGwSDwQD1Bq/XhtNOx2p3CiiigAooooAKKKKACiiigAooooAx9e8O6d4l017HVLcSxHlWBw0bdmU9j/APqORXlF9ofinwJazWZtl8R+FnzvtpEJMa/QZKEdcrle+BXt2RiuHu/il4c07U5tP1L7bZXML7XWa2Y49CCucgjkEdRXTh6lRe7FXXb+tjKcY7t2Z4FrC6WyLLot1N9kZixsrn/W27EYOCPldeMZHPA3DgGsyCeW2mWaF2SRc7WX3BB/AgkEehr3y+t/hj42kZzeWKXb/wDLaKX7PKT7g43H6g1y/iL4Ly2enS3uhahJfFF3rayIu5177WXgtjoMc169LGU7KFRNPzRyypPda+hL8CLdDfa1OSodYoo1XPOCWJOPTgVDZ6eq638Q/Csq4NzE93bqe5Ul1x+Dp+VecaNrF/4f1WLUNPlMVzESPmGQw/iVh3B7j+RFdzq/i20v9b0fxtYxiO5hxa6pZk5YKQRkf3lKllDdiFBwaitRmqrktpJW8mthxkuVJ9P1NCx8Y6ppHwn0DU9Pky1lftazRvysseGKq3tgrgjpgV6n4V8UWHi3R1vrNirr8s0DH54X9D6j0PQivHvDGnHWfg/4nsoQXa1uxdQjHJ2qrfmVU/nVTQbyfwla6R4y0vc+nTn7HqlspyBIpwf++hhl9GJHRq56tCE1JLSSbt531saRqNWb2sfRlFcre+PdG07VdOtLybyrfULcT214T+6bJxgn+HqpyeOecV1KsHUMDkHkEV5coSitUdKaexzfjq9trLwTrJuJkj32ksaBmALMykAAdySa+efAl5baf440e5u5VigSf55GOAMqygk9hkjmvTdW+CsuqaxeX518J9oneUIbXdtDMTjO/tnFVP8AhQ0n/QxL/wCAf/2derhp4elScHPfy2OWoqkpJpbHpnifV5dJ8I6lqtgEnmgt2kjwdy5x1OOoHX6CvIfhxr+v+I/GIttUkbVbB0d5xcxK6xYHylcjC/NgYHXPTivQfAvw+Hg5NRjmv1v4rxUUxmDYoA3ZBG4g5DVlT/Ci6sL2ebwv4lvNIgmbc1uAWUegBDDIHbOSPWsKUqMFOndO+zsaSU21K3yD4vapYaT4NOi24ijnvnXbDGANqBgzMQOgyAPcn2Ncd8NPDOp3OheIdYtQ0csljLaWTAYLuRkkH22qufUn0rrLD4MW8mofbfEOtXWqyEgspBTefRmLMxHsCK9NtrWCztY7a2iSGCJQqRooCqB0AAoeJhTpeypu7bu2JU3KXNLQ+d/hPoepXfjG21C0AhtrNm+0uWAJBUjZtzk5JHbAx6ivcfFXiSz8MaFcX11KgkCEQxE/NK+OAB1POM+g5rA8RfCvRtdv31K1mn0y/kOXltSAHPqV9fcEZ75rET4I2k1yJdS8QahdgcHKgEj03MWIp1alGvNVJu1ulv1CMZwTilfzuec/DXSLjV/HemmNSUtJRdTuBwoXkZ+rYA/H0r13VPhD4f1fVbrUbi51FZrmVpXEcqhQx64BU8V1Og+GtK8NWBtNLtVhQnc7ZJaQ+rMeSf5dq2KzxGMlOpzU7rSxVOilGz1PDPFngHwV4f0bUJItcmOpQRMYraS7jLF8DaCoUN3HFcN4M0vRtX8Qiz129azs2iYiYSrH84xgbmBHIz+Ve3658J9B1/WrrVbu5v0nuCGcRSKFBCheAVJ6Ad6of8KP8M/8/mqf9/k/+IrqpYyEabjKTbfXsZyotyukrHZ+F9K0/RvDtrY6XcNcWUYYxSmRX3BmLE7lAB5J6VtVm6LpEGgaNa6XatI1vbII0MhBYj3IAH6Vo15UndtnSlZJC0UUUhjf5V4Dq+teJ/iR4su7Hw/cTRWNru8tEnMS7VbG9mHUseg5wMe5r2281rTbK+tdPu72GG5vNwgic4MmMZA/P8e1eCajba78J/GEt1ZLuspiRDI6kxTxk7tjEdGX8DxkcGu/BR1ei5raX2MKz0XbrYW38W+OPh/qS2mqG4li7W96xkRx6pJyfyJHqK9b8KfEfQ/FQWGOX7Jfkc2k5AYn/ZPRvw59hWTovjzwr48s/wCytXgiguJeDaXeCrt6o/AJ9OhrA1v4Ij+0oJdEvilm8q+bFOSXiXIyyN3IGcA8+5rSp7Kfu1o8ku62ZMeZawd0ez0VDbwrb28cCFisahQWJJwBjknkn3qavMOkKKKKAErkvGfgTTfGFoPNH2e/jBEN0gyy+zD+Jc9u3YiutoqoTlCSlF2aE0mrM+bbvw/D4Vm+w+MvDsktoW2x6nYSspxn3+VvowVvrWzpejrEBP4C8eAP1+wXr+Wx9tp4P/fP417pNDFPC8U0aSxuMMjqCrD0IPBritX+EvhLVGZlsWspDk7rR9gz/unK/pXcsYpr37r8V9xg6LWx4t4yTUftxm1zRDp+qMf3k0K4huv9rHI3f7SnB7gHmuWr3G5+Ckhga3tfFV6tsTnyJoy6/kGA/SsxfgPdEHd4ghzg7cWh5Pv8/SvQpY2hGFm/wMJUZt3sVvg54k0rSzf6VqNysEl7IrQ+aMRsQCpBPQE8cHrTl06Lwz4l1jwTqRC6Lrg3WMz/AHYpCf3Zz7NhT7qp6GuA8Q+F9W8MXptdUtTGGJEcy8xyj1Vu/wBDgjuKjn1++vNFj0q9f7Vbwtm2aUkvbnoQrddpHBU5HAxjFN4dTk6kJXT39Vs0CnZKMlqjoLqK41T4cNBMp+3eGrxopUI5WGU4x/wF1x7Cum8GeMb7wc2n2OszG48PX8YeyveSIc8FT6BT8pU8rjI4rB+Geord+NJrHU286HWbaS2n3n77bdwJ9ztYZ9TWrZacmnXWo/DfxE4WCd/O0q8ccJKfutn0boR67l/irGst6Ulfr8n1XzKjfSS9Dt9V+J0fhvxTNpOuWLC1IWS3vLb5g0bDglTzwcgkE9Oldrpmr2GsWSXenXcV1A/R42yAfQ9wfY814RDpd34t8LXOhzof+El8NsywoeWmt84MfuVI+X/gP941H4btL77G2v8Agq6eHUrVQNR0hiTuA/iVT95Tg/KfmU5AOQK5p4Wm46OzWj7eT+Zqqsk9VdH0MkqSDKOrDOMg5GRT6+ddV1CbWIZfFvhi4udPvo8HVrG3lZTGennKB95D/FxwevetnQPiZ4tstMW/1CxTWdLU7ZLiDCywkdn28Ke/zKAf71ZPAz5eaLXp1KVZXs0e5ZpD0rxXWvFet6xFLrXgvXrmSFFD3elyRo01v/tKpUlk9cE4+nApeHfiJ4/1NXazXT9VaMZe3ZVWXb/eAVlLD3ANSsFNxvdabrqh+2V7HurOsa5Zgo9ScUiTxPwkiH2DA185eJb3SfEF+7avp914a1puXZ0aS3lb1ZcBlPT5lBHrmsaPRIdJZZtdtb82Mp/dahpcySRH3DEFW+m5SPStY4BON3Kz7f5dyHXs9FofVWaK+drK9OnIk3hn4ilMDd9l1NXiH0+YMh/T610mifGea0uBZeJbOJsYH2uwcOv1KgkEe6n8Kzlgqm8NflZlKsuuh7L2qKWaOCJpZpFjjQFmdyAoA6kk9BXHaz8UfDGlaclzFfrfSSpuigtfmY/XPC8/3sH2NeKeLvH+s+LpGjuJBb2AbK2kTHafQserH68egow+Cq1XqrLuwnWjHzZ6Rq3xrsLXxBDbWFqbrS0Yrc3IyGbtmIdwOuT97tjrXqFhfW2pWUN7ZzJNbzKHjkQ5DA18yeD/AALqvi+5H2dDBYK2JbyRflX1Cj+JvYcDuRX0b4d8P2PhnR4tM09HEKEszOcs7HqxPqfaqxtGjSSjTeq3FRlOV29jXqteXttYWr3N5cRW8CY3SyuFVcnAyTwOSBUsjpEjSOwVFBJJOAAOpJrzbxfaR/E/w3nwzrMcos5mL2x4WVhwMk8jjJUng5z7jlpw55K+i6s1k7LTcpfEDwJ/wmE765oGpx3d2saqbYzBlZR02MDhT1ODwSc5BrmfDvxFuNOV/DvjSzkvLEfu3+0xbpYfZlblgPzHYmvPLmzu9J1CS2uoZbO6ibDqwKsvvx29x17V0reCfFetWceo223WbfbtWeG8WUgD+EhyGBGfukcV7aowjBQqSTXR7NejOPnbleKs+p2Ou/CWy1azGreDL2KWCVd62rybkYeiOen0PT1Fdt8MdO17T/DBXXprgytKRDbznLQxj5QM9eSCcZIAxivOfhppfjPSfFkVolteWNi37y8W6hYRMo9M8bjwAQc+uQK99rz8XUnFeyclJbp9TelFP3rWYtFFFcBuFFFFABRRRQAgrhPG/hXxLqe678PeI7y2kxzZGbZG3H8LAZU+xyPpXeUlVTm4O6FJJqzPmCc6xpl+9t4r1LxJp+7gSK7SK35uAw/3Sa6CzstJnRXsvivd28mOFuRLER7cuK95ntoLmForiGOaNvvJIoYH6g8VzV18N/CF45eTQbZGbqYcxfopArv+uxkveVvRK33Mw9i1s7+p5ZqLa5BZSQHx94f1i0YYa3vp1bf+DK3PuGB9682udqzyfLEi7ukb7lH+6STkfia+gtS8DfDbREEupW9ragDIE144J+g3ZP4Vz58Y/C7QpsaXoi3cw+68VoDz7NIQfyrpoYrlvyRb+SRlOn3aR40UeMRuVdQ3zIxBXdjup7/hWjfa/qWp2ENnqFybuOA5heYbpIh3Cv8Ae2nA4JI4GMV6tf8AxKj12zNq/wAP7y/tcfKsqEgehGEOPqDXm/iGzt1Q3MHhnVdGVmxtndni57AsisP++jXVTq+0a9pGz6apmcoqK0dybQPGF3YeM9P1y8kLvGFhupAPmmixtJb+8wXHPfaO9eg67pFrqOrL4r+H+sWjaqCWmtIZQPO9SFJHJ7qRhuvB6+Q2GmX+qztBp9nPdSqpdkhQsVA7kCorm2nsptl1BLbyr/DMhRh/30AadShGU04ys0rW7rzQRm1GzV0dnqPiKL+118R2EI0nxBA2L/T5FKxXGeGIB9ejIef4hkgmukg0a7WGHxr8O2KpMpF3pR5ww+8gXowB/h4I6qecV5LJLJM2+WR5GwBuZixwOnJra8P+L9c8LrMmk3ohSZg0iNGHBIGAcEHBxxx/SlUw0uRcm/Z7NDjUV9TqLm70HXbpdQ0qT/hFfFMD5aF2MUEr98NgBGP+0AD0IPWrOmWOmeOL4287HQPGEJJEsC7Y7llGS20EYfudpGRyMjpyGt+L9R8RKTqcGnzTdp1tQkoHpuUgkexzWJDNJbzRTQyNFLEwZHVtrKw5BB7YqVhp8u9n01vbyv1QOor90ev6kvj6ws2sPEHh618T6eOFlVd749QVwwPuVz71wsXiG58Law0ui297YQycz6bqH7xG9iCFLD3IDD1NVLzxn4n1AMLjXtQZT1VZii/kuKxHked2d3eV+rMzFj+JNOjh2k1US17Xt9wpVLvS56beeMfh5e6clzP4PDak4/eQQgRIG9d6kZB69M+orz3U7y1vLjfZ6Xb6fCPuxwu7n/gTMxJ/ACk0nS7rW9VttNsk3XFw+xRngdySewABJPoK6nXPB9l4amh0trp9X8Q3BAWztVKxQ7uhY9WY9h8vqcDrSVKhKybbfS72BuU1e2hxsMMlxPFBCheSV1RVHVmY4A/MivZvCXwXSPZeeJpBI33hZQt8o/32HX6Dj3Ncp8OvCst18RY4ZWSSLSm864eM5USLwqg9D83ccHa2OK+jq4sfi5RahTdrrU2oUk1doht7eG0t44LeFIoYxtVEUKqj0AHAFTUjMFG5iABySe1c74xh1LUfBt9/YN0Vu3h3xPEQTIvUhT2LDIBHqK8iK5mk3v1OpuyL2qafZeI9EutPmlZ7a5RonaGTBGDg4I7gjke2CO1fP+paX4i+FXiaO6tpSYWJENwFPlXCdSjr2PqO3VTWR4X8U654Xnku9Kkc2yEG4gcFoiCcAsP4TnjIwc8Z7V7VonjPw18RNMfSNRhWK5lTD2U5+8fWNu5HUYww9K9RUqmFumuaD3ObmVXyfQr28nhj4vaFi4i8jVIEwwUjzrcnuD/EhPrx64NeftovjL4aeI4hpwknjuZViiaJS0NyScKrr/C315HYkVF4o8Ja18Ntaj1bTLmU2avmC8Xqmf4JR056c/K3seK908L6jqGr+HLO+1Sx+x3cqBniz+RweRkc4PIzUzn7CN6bUoPo+g4x53Z6NdTUtjO1rE1wiJPsBkVGJVWxyAeMjOeasUUV5h0hRRRQAUUUUAFFFFABRRRQAVDNCJ4HhYuodSpZGKEZ9CMEH3FTUUAeSa58Ebe+uZLrT9auUlc5IvB5+T/v5DfnmqeneBfiF4cUR6TqGjFB0byEDfixjz+tezUV0xxlXl5XZrzRk6Mb3R5U3h/4r3/yXPiSytUPUwgA/htQH9aWP4SWzMb/AMWeJbzUNg3PvlMaD6sxJA+hWvSNSkvYLCZ9Ot47i6A/dxyy+WpPu2Dj8q8O8UeGPiZ4iu92p2TXEIbKQQXMYhX6DcPzOTW9GpKo/iUF6K5E4qPRs6mX4i+DfCcP9meGdPN5JnAjso8Ize7nlj7gNVG71r4i+JrZjH4bsLCyGTvv0U4HqfMP/stU9G0b4iaXEItH8NaPpXZp2CNIfdmLsT+X4Vqj4ZeJvEUgfxd4olkhyGNtaklfpyAo/wC+TVtUYO90/Nu7+5CvJ6Wf5I8o1XTrm51tLK3nstSv5GwY9KhGwN6Aqqq31AIHrXoVl8MNA0Lw8L7xtqJtp3bIWKbaEGPujAJdvXA+nqdnXNY8NfCqyNhoVjDLrMqDhiWYDs0jdceijGfYc1wovdDluzrPjTVZtb1F+U060bKJ6KzjCgf7Knjvmuj2tWrFct1Hy3f+SM+WMXrq/wAEULnTtA1S4e18I6LrupSLx50swCL7kBeB/vMtY+m+HNS1fXV0axjjmui2GKOGSMDqWZcjaO5GeeBk16Zb6f4v8ewJZW9lH4Z8NHjyo02GRfpwW/JV+tbOtXmj/Cbw0tjosCyaveDEZk+Z3I48x/8AZGcADAzwO5prEuP7uOsnsr3t5t/oHsk/eei+77jL1rTPAPw/06C3u9Li1fW/LGI3YsZCf4mGSqqT0GMnoAa5XXrTUv7KGo+JDBo9nKM2ejWUQieU9iygfKo6lmyewAJFTaVqtloF2b0RnxF4zvGyoGZIrZj7j78nrt4HQEAZPc+Ffh7e3mqDxL40kN5qbENFasQVhxyNwHGR2A4HuemTn7H3ptvze79F0XmUlz6Jf8A5HRbM/Djwm/iW/iUa9qCmHTreReYlIyXYdc4wSPTavVjSEP4L0zP7y78c64P96S0SQ/8Aow5/P2Xmt418QXmt/E/GnWv219Of7PZwbS4Min5m2jrhueePlXPFejeBfAMmi3La9rsxvNfuMszsdwhz1APdiOCegHA46lSfLFVKm71t37L0CKu7R2Rq/D/winhHw6lvKAb+ciS6cHOWxwoPcKOPc5Peui1C/t9L064vruTy7eBDJIwUnaAMk4HJpJrr9zdLZ+VcXcCk+QJQp3EZUMedufUj3ryTwl8UdQ1DxdPpniRIora8byI4vL2rbyAkbGzyQ3IOe+OgNcCp1K7lUettWbuShZHO+MPiLq3jS6/sjR4biGwkbakESkzXP+9jt/sjj1J7bPwk8dG0mTwxqkhELttspHONjZ5jPoCfu+h47iuzudM8PfC/Rb/XLHSZZpXf+H5mUMflUMfuRg4H5ZycV4XqCar4hn1TxIunbLcSh7iS2jKxRsSBwfXOCT1ycnGa9GkqVem6aVo9G97nPJyhJSbu+3kdt4+0m48CeN4fEOnwq1hfOxeFlzGxP+tiYdMMOQPr/dqTW/hvba1pEPiXwSxaCZPNNiWwykdRGezKcjaT1HB6Ctrw1rNt8TfBd14a1aUDV4YwUlPV9v3ZR7g4DD3961PhL4b17w9p16NWPkwTS5itG5KsCVZ89g2BgdwAeKznVnSjq7Tjp6opRUnotH+DNH4e23iObw1s8VlZlcjyYriPMqoP+ehPU5wQCMjuc8DuKKK8ypPnk3a1zpjGysLRRRUjCiiigAooooAKKKKACiiigAooooAKKKKACiiigAqOUO0TrGwRyCFYjOD6471JRQB5mfg3o93fS3uqapqd9cyuXkZnVNxPXO1c/gDwK6nRvBHhzQCsmn6TbpMvSZx5kn/fTZI/CuiorSVepJWbdiVTindIQ+oFeSX3ws1bxV4juNX8RapFbpK3y29qDIyRjhU3MABgdSAeST3r1ysE+L/D41hNI/tW3OoNIYhArEsHGcg4GAeD1p0Z1INunuKai7KQnh3wdonhaHbplkqSkYad/mlb6secewwPat48gjOOOtZHifVptD8N3+qQWwuZLWIyeUXK5AIyc4PQZPTtXJ/Dzx5eeMo9VjuobeC5ttrwpEDgqwIGck5IZevHUU/Z1KkXVeqW7C8YtRRRm8SeBvhtczWdlBLd6mSftLxYklLE5IeRiADk/dHT0FbWieN9L8e6deafp15c6bqLQsAGAEqZ43oeQwB9OR7cGvE/BY8PSeJpP+EwLfZmR+ZGIXztwzvK8/3vx6123hrSvh/pnjEX9t4tVvLl3WdvvMYQkYKtIR8w5IAyMjrmu+rh6cVrdySve10zCFRt6Wt2OTtNR134ZeN5Tdhnk3YuVZyVu4ifvBj1PcN1ByD3FV/iBrOha94h/tPRYriIzIDc+agQGQdGABJzjqe5AI7171470tdU8HamIrSK4u0tZDbs0asytjnaSDgkZ6V4d4B13wxoo1N9f083TTQ7YGEYf5SCGQA/dLZHP4ZHfbD1lUj7ZR95aNLr8iJxcXy30ep6t8OPFUHjLwzLpmqbZr63j8m5R+fPjIwHI75HB9/qK5T4la7qukSw+DtE002GnSxBI/ITLXKngquOgzwR94nrweeL8ENrEfjOG58MWc0xjkO6J2+UQseVkboBjHPqAQK+mntoZZYp5YY2miz5bsoLJkYOD1GRwcda5a6jh63MldPW3ZmsG6kLXs+55b8OfhdPpF1b65rMjR3icw2sTY8vIxlyOpwfujj1z29aoorirVp1Zc0mbQgoKyFooorMoKKKKACiiigAooooAKKKKACiiigAooooAKKKKACiiigAooooATtXgvhbWtUHxn+w3WqXs1uLy6iEUk7MuAH2jbnHGBjjtXutxPHbW8lxK4SKJS7segAGSfyFfK8fid4fHbeJoYQSb1roQnurE5H1Kkj6134Gl7SM1bp+JhWlytep9W184eNM+H/jDJdrkKt5BeD3B2lv1DV9Cadf2+qadb31pIJLe4jWSNh3UjIrxD46WPl+ItOvVXAuLVoyfUo3+DilgHaq4Pqmgr/DddD3K7to72ymtZhuinjaNh6qQQf0NfPfw0uZPDXxOGm3DFfMaWwlB/vA/L/48o/76r3Pw1qSah4W0i8aQbri1iPJxlioyPrnNeG/FGzk8PfEr+0rcbTN5V9ER/fUgH9Vz/wKqwau50X1T+9CqvRTXQ6/x18LLG6vLnXbbVrfS0kJkuEuR+63HqwYEFSeuOeelec3/hC1t/C8uuWviTT76NJRH5KKyOx3bTgNznnOCORzX0Fq2k6d428LLBcgm2u40mikX70ZIyrA+oz/ADHevMrf4EXH24/adci+yg8GK3PmMPxOAfzrTDYu0eWpO1ulr6dialO7vFbnW/B/U7nUvAyJcsXNpO9ujsckoACBn23Y+gFN1b4P+HNU1d78NdWqyMXlgt2VUZjySMqSuT1x+GK7DRNEsfD2kwabp8Xl28IOMnJJJyST3JPJNaVcMq0lUc6bsmbKCcUpa2M7R9E07QrBbPTbSO2gX+FByT6k9Sfc81o0UZrFtt3e5olbYWiiigAooooAKKKKACiiigAooooAKKKKACiiigAooooAKKKKACiiigAooooA87+MGvHS/CB0+Bj9p1N/JAHXyxy5/LA/4FXEaB8PH1b4UXl6IT/ac0xurTK4JWMFQvr8w3fiVPaiivRhN0sNGUesjnlFSqa9ja+FN74gttIv9CuLC+twInlsLia3YKjEcrlhj7xDAH1Nc1e+EfiV4vML6vDIwjyU+0yxRhCQM4VeR0HbtRRTqVnSqylFK4OmnBJs2ND+Dmu2mp2F7eavZxfZZklVEDykbWBwM7QOnavTde8HaJ4luLWbV7U3DWwYIPMZRhsZBwRn7ooorkniKlSSk3Z+RrGnFI2bOzt9Ps4rS1iWG3hUJHGgwFA6AVYoorB6lhRRRQAUUUUAFFFFABRRRQAUUUUAFFFFAH/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3655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4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43396"/>
            <a:ext cx="6524727" cy="487049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1075086"/>
            <a:ext cx="39597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Focus of this talk (Under Review)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2" descr="https://ss0.bdstatic.com/94oJfD_bAAcT8t7mm9GUKT-xh_/timg?image&amp;quality=100&amp;size=b4000_4000&amp;sec=1563599762&amp;di=4d2d12e533982336b0cadfb45257e46b&amp;src=http://img.mp.itc.cn/upload/20170109/a0a9136f514f4c4c89cd8e21d989e7b8_t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475196"/>
            <a:ext cx="864524" cy="8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s0.bdstatic.com/70cFvHSh_Q1YnxGkpoWK1HF6hhy/it/u=249918631,1349908271&amp;fm=26&amp;gp=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200" y="5209916"/>
            <a:ext cx="815620" cy="88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https://ss0.bdstatic.com/70cFvHSh_Q1YnxGkpoWK1HF6hhy/it/u=1397051240,3168756650&amp;fm=26&amp;gp=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780" y="2629921"/>
            <a:ext cx="864566" cy="8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https://timgsa.baidu.com/timg?image&amp;quality=80&amp;size=b9999_10000&amp;sec=1563610360179&amp;di=2de63a04a8d288656e5cd66e0aab9403&amp;imgtype=0&amp;src=http%3A%2F%2Fwww.unipus.cn%2Fimages%2Fxy%2Fn1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296" y="3920826"/>
            <a:ext cx="864524" cy="89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85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decomposition:</a:t>
            </a: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491863" y="1288334"/>
            <a:ext cx="865213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I. Direct material decomposition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methods: directly obtain material components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using x-ray spectrum from projections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Pros:</a:t>
            </a: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Avoid the x-ray beam hardening artifacts;</a:t>
            </a: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Regularization prior can penalize material maps;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Cons</a:t>
            </a: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:</a:t>
            </a: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real x-ray spectrum is difficult to achieved;</a:t>
            </a:r>
            <a:endParaRPr lang="en-US" altLang="zh-CN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Projection noise can be amplified in projection decomposition;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II. Indirect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methods: 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including projection-based </a:t>
            </a:r>
            <a:r>
              <a:rPr lang="en-US" altLang="zh-CN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and image-based methods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b="1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Pros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:</a:t>
            </a: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regularization prior can penalize projections or reconstructed map images;</a:t>
            </a:r>
            <a:endParaRPr lang="en-US" altLang="zh-CN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Image-based methods can reduce noise well;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None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Pros:</a:t>
            </a:r>
          </a:p>
          <a:p>
            <a:pPr marL="1062900" indent="-342900">
              <a:lnSpc>
                <a:spcPct val="100000"/>
              </a:lnSpc>
              <a:spcBef>
                <a:spcPct val="0"/>
              </a:spcBef>
              <a:buClrTx/>
              <a:buFont typeface="Wingdings" pitchFamily="2" charset="2"/>
              <a:buChar char="l"/>
            </a:pP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Cannot avoid x-ray beam hardening artifacts; </a:t>
            </a:r>
          </a:p>
        </p:txBody>
      </p:sp>
      <p:sp>
        <p:nvSpPr>
          <p:cNvPr id="3" name="五角星 2"/>
          <p:cNvSpPr/>
          <p:nvPr/>
        </p:nvSpPr>
        <p:spPr>
          <a:xfrm>
            <a:off x="4860032" y="4293096"/>
            <a:ext cx="504056" cy="427991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1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methods:</a:t>
            </a:r>
          </a:p>
        </p:txBody>
      </p:sp>
      <p:sp>
        <p:nvSpPr>
          <p:cNvPr id="201" name="文本框 2"/>
          <p:cNvSpPr txBox="1">
            <a:spLocks noChangeArrowheads="1"/>
          </p:cNvSpPr>
          <p:nvPr/>
        </p:nvSpPr>
        <p:spPr bwMode="auto">
          <a:xfrm>
            <a:off x="286442" y="6525344"/>
            <a:ext cx="8685014" cy="29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[4] [ Zhang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IEEE T-MI,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2016]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405044" y="1628800"/>
            <a:ext cx="8652137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Spectral CT images (attenuation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maps at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from all energy bins) are available using image reconstruction methods (such as FBP, </a:t>
            </a:r>
            <a:r>
              <a:rPr lang="en-US" altLang="zh-CN" dirty="0" err="1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etc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indent="-342900">
              <a:buFont typeface="Wingdings" pitchFamily="2" charset="2"/>
              <a:buChar char="u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Conventional image-domain decomposition</a:t>
            </a: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Direct matrix inversion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decomposition</a:t>
            </a:r>
            <a:r>
              <a:rPr lang="en-US" altLang="zh-CN" baseline="300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4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   Sensitive to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artifacts and noise.</a:t>
            </a: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Regularized (model-based) decomposition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   Statistical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measurement model + Object prior model</a:t>
            </a:r>
          </a:p>
          <a:p>
            <a:pPr>
              <a:buNone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       Improves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image quality and decomposition accuracy </a:t>
            </a: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8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0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Regularization methods for material decomposition:</a:t>
            </a:r>
          </a:p>
        </p:txBody>
      </p:sp>
      <p:sp>
        <p:nvSpPr>
          <p:cNvPr id="201" name="文本框 2"/>
          <p:cNvSpPr txBox="1">
            <a:spLocks noChangeArrowheads="1"/>
          </p:cNvSpPr>
          <p:nvPr/>
        </p:nvSpPr>
        <p:spPr bwMode="auto">
          <a:xfrm>
            <a:off x="286442" y="6121190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[5]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Tao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Physical in medicine and biology,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2018]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405044" y="1377543"/>
            <a:ext cx="8991492" cy="2195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with prior knowledge aware iterative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denoising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(MD-PKAID)</a:t>
            </a:r>
            <a:r>
              <a:rPr lang="en-US" altLang="zh-CN" baseline="30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aseline="30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5</a:t>
            </a: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Retain structure details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by exploring the structural redundancy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material accuracy and image quality depending on prior image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372167" y="3429000"/>
            <a:ext cx="8652137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buFont typeface="Wingdings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Density, local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joint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Sparsity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and structural low-Rank (DSR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baseline="300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aseline="30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6</a:t>
            </a: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Artifact reduction with improvement of material accuracy</a:t>
            </a: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Ignores the physical effects with many parameters</a:t>
            </a:r>
          </a:p>
          <a:p>
            <a:pPr marL="900000" indent="-342900">
              <a:buFont typeface="Wingdings" pitchFamily="2" charset="2"/>
              <a:buChar char="Ø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Validate only on numerical phantom</a:t>
            </a:r>
            <a:endParaRPr lang="en-US" altLang="zh-CN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[6]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Xie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Journal of Nondestructive Evaluation,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1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1922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0" name="椭圆 185"/>
          <p:cNvSpPr/>
          <p:nvPr/>
        </p:nvSpPr>
        <p:spPr>
          <a:xfrm>
            <a:off x="1298494" y="2601213"/>
            <a:ext cx="259188" cy="25709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1" name="椭圆 186"/>
          <p:cNvSpPr/>
          <p:nvPr/>
        </p:nvSpPr>
        <p:spPr>
          <a:xfrm>
            <a:off x="1300483" y="1731744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2" name="椭圆 188"/>
          <p:cNvSpPr/>
          <p:nvPr/>
        </p:nvSpPr>
        <p:spPr>
          <a:xfrm>
            <a:off x="1300483" y="3404609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3" name="矩形 190"/>
          <p:cNvSpPr/>
          <p:nvPr/>
        </p:nvSpPr>
        <p:spPr>
          <a:xfrm>
            <a:off x="1693668" y="1638469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fontAlgn="ctr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矩形 191"/>
          <p:cNvSpPr/>
          <p:nvPr/>
        </p:nvSpPr>
        <p:spPr>
          <a:xfrm>
            <a:off x="1693668" y="2465467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Model &amp; Optimization</a:t>
            </a:r>
            <a:endParaRPr lang="zh-CN" altLang="en-US" sz="24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193"/>
          <p:cNvSpPr/>
          <p:nvPr/>
        </p:nvSpPr>
        <p:spPr>
          <a:xfrm>
            <a:off x="1693669" y="3292465"/>
            <a:ext cx="5542626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 results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椭圆 189"/>
          <p:cNvSpPr/>
          <p:nvPr/>
        </p:nvSpPr>
        <p:spPr>
          <a:xfrm>
            <a:off x="1298494" y="4240138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7" name="矩形 194"/>
          <p:cNvSpPr/>
          <p:nvPr/>
        </p:nvSpPr>
        <p:spPr>
          <a:xfrm>
            <a:off x="1691680" y="4119463"/>
            <a:ext cx="5544615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 </a:t>
            </a: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Conclusion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897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200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basic model</a:t>
            </a:r>
            <a:r>
              <a:rPr lang="en-US" altLang="zh-CN" sz="2400" baseline="300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70281"/>
              </p:ext>
            </p:extLst>
          </p:nvPr>
        </p:nvGraphicFramePr>
        <p:xfrm>
          <a:off x="2483768" y="1603594"/>
          <a:ext cx="3174811" cy="1295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6" name="Equation" r:id="rId4" imgW="1587240" imgH="647640" progId="Equation.DSMT4">
                  <p:embed/>
                </p:oleObj>
              </mc:Choice>
              <mc:Fallback>
                <p:oleObj name="Equation" r:id="rId4" imgW="1587240" imgH="647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83768" y="1603594"/>
                        <a:ext cx="3174811" cy="1295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8528836" y="198884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(1)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456572" y="2924944"/>
                <a:ext cx="8324897" cy="96167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i="1">
                            <a:latin typeface="Cambria Math"/>
                          </a:rPr>
                          <m:t>𝜗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𝑛𝑚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400" i="1">
                            <a:latin typeface="Cambria Math"/>
                          </a:rPr>
                          <m:t>𝑛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𝑁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,1≤</m:t>
                        </m:r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------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averaged attenuation coefficients of the m</a:t>
                </a:r>
                <a:r>
                  <a:rPr lang="en-US" altLang="zh-CN" sz="1400" baseline="300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material at n</a:t>
                </a:r>
                <a:r>
                  <a:rPr lang="en-US" altLang="zh-CN" sz="1400" baseline="300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th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energy </a:t>
                </a: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window;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𝒇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</m:sub>
                    </m:sSub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1≤</m:t>
                        </m:r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------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en-US" altLang="zh-CN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material component </a:t>
                </a: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maps; </a:t>
                </a:r>
              </a:p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zh-CN" altLang="en-US" sz="1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acc>
                    <m:d>
                      <m:d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/>
                          </a:rPr>
                          <m:t>1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400" i="1">
                            <a:latin typeface="Cambria Math"/>
                          </a:rPr>
                          <m:t>𝑛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altLang="zh-CN" sz="1400" i="1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</m:d>
                  </m:oMath>
                </a14:m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------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spectral CT image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𝑡h</m:t>
                        </m:r>
                      </m:sup>
                    </m:sSup>
                    <m:r>
                      <a:rPr lang="en-US" altLang="zh-CN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energy </a:t>
                </a: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window.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72" y="2924944"/>
                <a:ext cx="8324897" cy="961674"/>
              </a:xfrm>
              <a:prstGeom prst="rect">
                <a:avLst/>
              </a:prstGeom>
              <a:blipFill>
                <a:blip r:embed="rId10"/>
                <a:stretch>
                  <a:fillRect l="-146" t="-625" b="-437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2"/>
          <p:cNvSpPr txBox="1">
            <a:spLocks noChangeArrowheads="1"/>
          </p:cNvSpPr>
          <p:nvPr/>
        </p:nvSpPr>
        <p:spPr bwMode="auto">
          <a:xfrm>
            <a:off x="268776" y="4005064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matrix form of Eq. (1) can be formulated as 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658139"/>
              </p:ext>
            </p:extLst>
          </p:nvPr>
        </p:nvGraphicFramePr>
        <p:xfrm>
          <a:off x="3071955" y="4437112"/>
          <a:ext cx="12938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" name="Equation" r:id="rId11" imgW="647640" imgH="215640" progId="Equation.DSMT4">
                  <p:embed/>
                </p:oleObj>
              </mc:Choice>
              <mc:Fallback>
                <p:oleObj name="Equation" r:id="rId11" imgW="647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71955" y="4437112"/>
                        <a:ext cx="12938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8528835" y="4525089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(2)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466977" y="4869160"/>
                <a:ext cx="8324897" cy="114935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1400" b="1" i="1" smtClean="0">
                        <a:latin typeface="Cambria Math"/>
                      </a:rPr>
                      <m:t>𝛝</m:t>
                    </m:r>
                    <m:r>
                      <a:rPr lang="en-US" altLang="zh-CN" sz="1400" b="1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400" b="1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altLang="zh-CN" sz="1400" b="1" i="1">
                                  <a:latin typeface="Cambria Math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altLang="zh-CN" sz="1400" b="1" i="1">
                                  <a:latin typeface="Cambria Math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altLang="zh-CN" sz="1400" b="1" i="1">
                                  <a:latin typeface="Cambria Math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𝑁</m:t>
                                  </m:r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altLang="zh-CN" sz="1400" b="1" i="1">
                                  <a:latin typeface="Cambria Math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zh-CN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altLang="zh-CN" sz="1400" i="1">
                                      <a:latin typeface="Cambria Math"/>
                                    </a:rPr>
                                    <m:t>𝑁𝑀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zh-CN" sz="1400" b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𝓡</m:t>
                        </m:r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𝑁</m:t>
                        </m:r>
                        <m:r>
                          <a:rPr lang="en-US" altLang="zh-CN" sz="1400" i="1">
                            <a:latin typeface="Cambria Math"/>
                          </a:rPr>
                          <m:t>×</m:t>
                        </m:r>
                        <m:r>
                          <a:rPr lang="en-US" altLang="zh-CN" sz="1400" i="1">
                            <a:latin typeface="Cambria Math"/>
                          </a:rPr>
                          <m:t>𝑀</m:t>
                        </m:r>
                      </m:sup>
                    </m:sSup>
                    <m:r>
                      <a:rPr lang="en-US" altLang="zh-CN" sz="14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altLang="zh-CN" sz="1400" b="1" i="1" dirty="0"/>
                  <a:t> </a:t>
                </a:r>
                <a:r>
                  <a:rPr lang="en-US" altLang="zh-CN" sz="1400" b="1" i="1" dirty="0" smtClean="0"/>
                  <a:t>.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400"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𝓕</m:t>
                    </m:r>
                    <m:r>
                      <a:rPr lang="en-US" altLang="zh-CN" sz="1400"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𝓡</m:t>
                        </m:r>
                      </m:e>
                      <m:sup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400">
                                <a:latin typeface="Cambria Math"/>
                                <a:ea typeface="微软雅黑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sup>
                    </m:sSup>
                    <m:r>
                      <a:rPr lang="en-US" altLang="zh-CN" sz="1400"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/>
                      </a:rPr>
                      <m:t>𝓧</m:t>
                    </m:r>
                    <m:r>
                      <a:rPr lang="en-US" altLang="zh-CN" sz="1400" b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𝓡</m:t>
                        </m:r>
                      </m:e>
                      <m:sup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i="1">
                            <a:latin typeface="Cambria Math"/>
                          </a:rPr>
                          <m:t>×</m:t>
                        </m:r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i="1">
                            <a:latin typeface="Cambria Math"/>
                          </a:rPr>
                          <m:t>×</m:t>
                        </m:r>
                        <m:r>
                          <a:rPr lang="en-US" altLang="zh-CN" sz="1400" i="1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represent two </a:t>
                </a:r>
                <a:r>
                  <a:rPr lang="en-US" altLang="zh-CN" sz="1400" dirty="0" smtClean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tensors;</a:t>
                </a:r>
                <a:endParaRPr lang="en-US" altLang="zh-CN" sz="1400" dirty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𝓕</m:t>
                        </m:r>
                      </m:e>
                      <m:sub>
                        <m:d>
                          <m:d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  <m:r>
                      <a:rPr lang="en-US" altLang="zh-CN" sz="1400" b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𝓡</m:t>
                        </m:r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𝑀</m:t>
                        </m:r>
                        <m:r>
                          <a:rPr lang="en-US" altLang="zh-CN" sz="1400" i="1">
                            <a:latin typeface="Cambria Math"/>
                          </a:rPr>
                          <m:t>×</m:t>
                        </m:r>
                        <m:r>
                          <a:rPr lang="en-US" altLang="zh-CN" sz="1400" i="1">
                            <a:latin typeface="Cambria Math"/>
                          </a:rPr>
                          <m:t>𝐽</m:t>
                        </m:r>
                      </m:sup>
                    </m:sSup>
                  </m:oMath>
                </a14:m>
                <a:r>
                  <a:rPr lang="en-US" altLang="zh-CN" sz="1400" dirty="0"/>
                  <a:t>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1400"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1400"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×</m:t>
                    </m:r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  <a:ea typeface="微软雅黑" pitchFamily="34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1400">
                            <a:latin typeface="Cambria Math"/>
                            <a:ea typeface="微软雅黑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𝓧</m:t>
                        </m:r>
                      </m:e>
                      <m:sub>
                        <m:d>
                          <m:d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3</m:t>
                            </m:r>
                          </m:e>
                        </m:d>
                      </m:sub>
                    </m:sSub>
                    <m:r>
                      <a:rPr lang="en-US" altLang="zh-CN" sz="1400" b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𝓡</m:t>
                        </m:r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𝑁</m:t>
                        </m:r>
                        <m:r>
                          <a:rPr lang="en-US" altLang="zh-CN" sz="1400" i="1">
                            <a:latin typeface="Cambria Math"/>
                          </a:rPr>
                          <m:t>×</m:t>
                        </m:r>
                        <m:r>
                          <a:rPr lang="en-US" altLang="zh-CN" sz="1400" i="1">
                            <a:latin typeface="Cambria Math"/>
                          </a:rPr>
                          <m:t>𝐽</m:t>
                        </m:r>
                      </m:sup>
                    </m:sSup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are the mode-3 unfolding of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/>
                      </a:rPr>
                      <m:t>𝓕</m:t>
                    </m:r>
                  </m:oMath>
                </a14:m>
                <a:r>
                  <a:rPr lang="en-US" altLang="zh-CN" sz="1400" dirty="0"/>
                  <a:t>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and</a:t>
                </a:r>
                <a14:m>
                  <m:oMath xmlns:m="http://schemas.openxmlformats.org/officeDocument/2006/math">
                    <m:r>
                      <a:rPr lang="en-US" altLang="zh-CN" sz="1400" b="1">
                        <a:latin typeface="Cambria Math"/>
                      </a:rPr>
                      <m:t> </m:t>
                    </m:r>
                    <m:r>
                      <a:rPr lang="en-US" altLang="zh-CN" sz="1400" b="1" i="1">
                        <a:latin typeface="Cambria Math"/>
                      </a:rPr>
                      <m:t>𝓧</m:t>
                    </m:r>
                    <m:r>
                      <a:rPr lang="en-US" altLang="zh-CN" sz="1400" b="1" i="1" smtClean="0">
                        <a:latin typeface="Cambria Math"/>
                      </a:rPr>
                      <m:t>.</m:t>
                    </m:r>
                  </m:oMath>
                </a14:m>
                <a:endParaRPr lang="en-US" altLang="zh-CN" sz="1400" dirty="0" smtClean="0"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977" y="4869160"/>
                <a:ext cx="8324897" cy="1149354"/>
              </a:xfrm>
              <a:prstGeom prst="rect">
                <a:avLst/>
              </a:prstGeom>
              <a:blipFill>
                <a:blip r:embed="rId13"/>
                <a:stretch>
                  <a:fillRect l="-73" b="-263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297180" y="6186578"/>
            <a:ext cx="6057354" cy="62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[8] [Wu et al, IEEE Access, 2019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6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53336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3614" y="1124744"/>
            <a:ext cx="85167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Considering noise in the reconstructed images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Eq. (2) can be read as 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8958753"/>
              </p:ext>
            </p:extLst>
          </p:nvPr>
        </p:nvGraphicFramePr>
        <p:xfrm>
          <a:off x="3483293" y="1988840"/>
          <a:ext cx="16494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8" name="Equation" r:id="rId3" imgW="825480" imgH="215640" progId="Equation.DSMT4">
                  <p:embed/>
                </p:oleObj>
              </mc:Choice>
              <mc:Fallback>
                <p:oleObj name="Equation" r:id="rId3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293" y="1988840"/>
                        <a:ext cx="1649413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8445834" y="1988511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(3)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2"/>
              <p:cNvSpPr txBox="1">
                <a:spLocks noChangeArrowheads="1"/>
              </p:cNvSpPr>
              <p:nvPr/>
            </p:nvSpPr>
            <p:spPr bwMode="auto">
              <a:xfrm>
                <a:off x="0" y="5085184"/>
                <a:ext cx="87215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9pPr>
              </a:lstStyle>
              <a:p>
                <a:pPr marL="557100">
                  <a:buNone/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0000FF"/>
                        </a:solidFill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zh-CN" altLang="zh-CN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𝓕</m:t>
                        </m:r>
                      </m:e>
                    </m:d>
                  </m:oMath>
                </a14:m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can be the Total Variation (TV), non-local mean and block matching frame and so on.</a:t>
                </a:r>
              </a:p>
            </p:txBody>
          </p:sp>
        </mc:Choice>
        <mc:Fallback xmlns="">
          <p:sp>
            <p:nvSpPr>
              <p:cNvPr id="17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085184"/>
                <a:ext cx="8721500" cy="830997"/>
              </a:xfrm>
              <a:prstGeom prst="rect">
                <a:avLst/>
              </a:prstGeom>
              <a:blipFill rotWithShape="1">
                <a:blip r:embed="rId10"/>
                <a:stretch>
                  <a:fillRect b="-802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913086"/>
              </p:ext>
            </p:extLst>
          </p:nvPr>
        </p:nvGraphicFramePr>
        <p:xfrm>
          <a:off x="1955800" y="3213100"/>
          <a:ext cx="3805238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9" name="Equation" r:id="rId11" imgW="1904760" imgH="368280" progId="Equation.DSMT4">
                  <p:embed/>
                </p:oleObj>
              </mc:Choice>
              <mc:Fallback>
                <p:oleObj name="Equation" r:id="rId11" imgW="190476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55800" y="3213100"/>
                        <a:ext cx="3805238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8406535" y="3318981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(4)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40689" y="4190235"/>
                <a:ext cx="8324897" cy="549509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indent="-34290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400" i="1">
                        <a:latin typeface="Cambria Math"/>
                      </a:rPr>
                      <m:t>𝑅</m:t>
                    </m:r>
                    <m:d>
                      <m:d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b="1" i="1">
                            <a:latin typeface="Cambria Math"/>
                          </a:rPr>
                          <m:t>𝓕</m:t>
                        </m:r>
                      </m:e>
                    </m:d>
                  </m:oMath>
                </a14:m>
                <a:r>
                  <a:rPr lang="en-US" altLang="zh-CN" sz="1400" b="1" dirty="0" smtClean="0"/>
                  <a:t>------</a:t>
                </a:r>
                <a:r>
                  <a:rPr lang="en-US" altLang="zh-CN" sz="1400" dirty="0"/>
                  <a:t> </a:t>
                </a:r>
                <a:r>
                  <a:rPr lang="en-US" altLang="zh-CN" sz="1400" dirty="0"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the regularization term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400" b="0" i="1">
                        <a:latin typeface="Cambria Math"/>
                      </a:rPr>
                      <m:t>𝜆</m:t>
                    </m:r>
                    <m:r>
                      <a:rPr lang="en-US" altLang="zh-CN" sz="1400" b="1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dirty="0"/>
                      <m:t>−−−−−−</m:t>
                    </m:r>
                  </m:oMath>
                </a14:m>
                <a:r>
                  <a:rPr lang="en-US" altLang="zh-CN" sz="1400" dirty="0"/>
                  <a:t>the regularized </a:t>
                </a:r>
                <a:r>
                  <a:rPr lang="en-US" altLang="zh-CN" sz="1400" dirty="0" smtClean="0"/>
                  <a:t>parameter</a:t>
                </a:r>
                <a:endParaRPr lang="en-US" altLang="zh-CN" sz="1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9" y="4190235"/>
                <a:ext cx="8324897" cy="549509"/>
              </a:xfrm>
              <a:prstGeom prst="rect">
                <a:avLst/>
              </a:prstGeom>
              <a:blipFill rotWithShape="1">
                <a:blip r:embed="rId13"/>
                <a:stretch>
                  <a:fillRect b="-752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440689" y="2492896"/>
                <a:ext cx="8324897" cy="30777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/>
                      </a:rPr>
                      <m:t>𝜼</m:t>
                    </m:r>
                    <m:r>
                      <a:rPr lang="en-US" altLang="zh-CN" sz="1400" b="1" i="1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1400" dirty="0"/>
                      <m:t>−−−−−−</m:t>
                    </m:r>
                  </m:oMath>
                </a14:m>
                <a:r>
                  <a:rPr lang="en-US" altLang="zh-CN" sz="1400" dirty="0" smtClean="0"/>
                  <a:t>the noise level</a:t>
                </a:r>
                <a:endParaRPr lang="en-US" altLang="zh-CN" sz="1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89" y="2492896"/>
                <a:ext cx="8324897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1730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339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78946" y="1695076"/>
            <a:ext cx="3429001" cy="396108"/>
          </a:xfrm>
          <a:prstGeom prst="rect">
            <a:avLst/>
          </a:prstGeom>
          <a:noFill/>
        </p:spPr>
        <p:txBody>
          <a:bodyPr wrap="square" lIns="87053" tIns="43526" rIns="87053" bIns="43526" rtlCol="0">
            <a:spAutoFit/>
          </a:bodyPr>
          <a:lstStyle/>
          <a:p>
            <a:r>
              <a:rPr lang="en-US" altLang="zh-CN" sz="2003" dirty="0">
                <a:latin typeface="+mj-lt"/>
              </a:rPr>
              <a:t>Dictionary             </a:t>
            </a:r>
            <a:endParaRPr lang="zh-CN" altLang="en-US" sz="2003" dirty="0"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971801" y="5053470"/>
            <a:ext cx="3352800" cy="7445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53" tIns="43526" rIns="87053" bIns="43526" rtlCol="0" anchor="ctr"/>
          <a:lstStyle/>
          <a:p>
            <a:pPr algn="ctr"/>
            <a:endParaRPr lang="en-US" sz="2003"/>
          </a:p>
        </p:txBody>
      </p:sp>
      <p:sp>
        <p:nvSpPr>
          <p:cNvPr id="24" name="Rectangle 23"/>
          <p:cNvSpPr/>
          <p:nvPr/>
        </p:nvSpPr>
        <p:spPr>
          <a:xfrm>
            <a:off x="5667798" y="3320959"/>
            <a:ext cx="2819400" cy="541490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53" tIns="43526" rIns="87053" bIns="43526" rtlCol="0" anchor="ctr"/>
          <a:lstStyle/>
          <a:p>
            <a:pPr algn="ctr"/>
            <a:endParaRPr lang="en-US" sz="2003"/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529297" y="1127244"/>
            <a:ext cx="5802564" cy="41187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en-US" sz="2000" cap="none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idea of </a:t>
            </a:r>
            <a:r>
              <a:rPr lang="en-US" sz="2000" cap="none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vectoried</a:t>
            </a:r>
            <a:r>
              <a:rPr lang="en-US" sz="2000" cap="none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dictionary learning </a:t>
            </a:r>
            <a:r>
              <a:rPr lang="en-US" sz="2000" cap="none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(DL</a:t>
            </a:r>
            <a:r>
              <a:rPr lang="en-US" sz="2000" cap="none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): </a:t>
            </a:r>
            <a:endParaRPr lang="en-US" sz="2000" cap="none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0269" y="1693525"/>
            <a:ext cx="4279433" cy="2381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202503"/>
              </p:ext>
            </p:extLst>
          </p:nvPr>
        </p:nvGraphicFramePr>
        <p:xfrm>
          <a:off x="6821488" y="1760538"/>
          <a:ext cx="1136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2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10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488" y="1760538"/>
                        <a:ext cx="11366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99336"/>
              </p:ext>
            </p:extLst>
          </p:nvPr>
        </p:nvGraphicFramePr>
        <p:xfrm>
          <a:off x="7894489" y="1823395"/>
          <a:ext cx="686754" cy="182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3" name="Equation" r:id="rId6" imgW="431640" imgH="152280" progId="Equation.DSMT4">
                  <p:embed/>
                </p:oleObj>
              </mc:Choice>
              <mc:Fallback>
                <p:oleObj name="Equation" r:id="rId6" imgW="431640" imgH="152280" progId="Equation.DSMT4">
                  <p:embed/>
                  <p:pic>
                    <p:nvPicPr>
                      <p:cNvPr id="103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489" y="1823395"/>
                        <a:ext cx="686754" cy="1828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569266"/>
              </p:ext>
            </p:extLst>
          </p:nvPr>
        </p:nvGraphicFramePr>
        <p:xfrm>
          <a:off x="5929313" y="2833688"/>
          <a:ext cx="11525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4" name="Equation" r:id="rId8" imgW="507960" imgH="190440" progId="Equation.DSMT4">
                  <p:embed/>
                </p:oleObj>
              </mc:Choice>
              <mc:Fallback>
                <p:oleObj name="Equation" r:id="rId8" imgW="507960" imgH="190440" progId="Equation.DSMT4">
                  <p:embed/>
                  <p:pic>
                    <p:nvPicPr>
                      <p:cNvPr id="103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13" y="2833688"/>
                        <a:ext cx="1152525" cy="388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691864"/>
              </p:ext>
            </p:extLst>
          </p:nvPr>
        </p:nvGraphicFramePr>
        <p:xfrm>
          <a:off x="7088188" y="2101850"/>
          <a:ext cx="103663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5" name="Equation" r:id="rId10" imgW="457200" imgH="164880" progId="Equation.DSMT4">
                  <p:embed/>
                </p:oleObj>
              </mc:Choice>
              <mc:Fallback>
                <p:oleObj name="Equation" r:id="rId10" imgW="457200" imgH="164880" progId="Equation.DSMT4">
                  <p:embed/>
                  <p:pic>
                    <p:nvPicPr>
                      <p:cNvPr id="10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8188" y="2101850"/>
                        <a:ext cx="103663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561681" y="2060848"/>
            <a:ext cx="1512220" cy="396108"/>
          </a:xfrm>
          <a:prstGeom prst="rect">
            <a:avLst/>
          </a:prstGeom>
          <a:noFill/>
        </p:spPr>
        <p:txBody>
          <a:bodyPr wrap="square" lIns="87053" tIns="43526" rIns="87053" bIns="43526" rtlCol="0">
            <a:spAutoFit/>
          </a:bodyPr>
          <a:lstStyle/>
          <a:p>
            <a:r>
              <a:rPr lang="en-US" altLang="zh-CN" sz="2003" dirty="0">
                <a:latin typeface="+mj-lt"/>
              </a:rPr>
              <a:t>Image patch</a:t>
            </a:r>
            <a:endParaRPr lang="zh-CN" altLang="en-US" sz="2003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96236" y="2464111"/>
            <a:ext cx="3429001" cy="396108"/>
          </a:xfrm>
          <a:prstGeom prst="rect">
            <a:avLst/>
          </a:prstGeom>
          <a:noFill/>
        </p:spPr>
        <p:txBody>
          <a:bodyPr wrap="square" lIns="87053" tIns="43526" rIns="87053" bIns="43526" rtlCol="0">
            <a:spAutoFit/>
          </a:bodyPr>
          <a:lstStyle/>
          <a:p>
            <a:r>
              <a:rPr lang="en-US" altLang="zh-CN" sz="2003" dirty="0">
                <a:latin typeface="+mj-lt"/>
              </a:rPr>
              <a:t>Sparse representation</a:t>
            </a:r>
            <a:endParaRPr lang="zh-CN" altLang="en-US" sz="2003" dirty="0">
              <a:latin typeface="+mj-lt"/>
            </a:endParaRPr>
          </a:p>
        </p:txBody>
      </p:sp>
      <p:graphicFrame>
        <p:nvGraphicFramePr>
          <p:cNvPr id="33" name="Object 12"/>
          <p:cNvGraphicFramePr>
            <a:graphicFrameLocks noChangeAspect="1"/>
          </p:cNvGraphicFramePr>
          <p:nvPr/>
        </p:nvGraphicFramePr>
        <p:xfrm>
          <a:off x="7115598" y="2884223"/>
          <a:ext cx="1295400" cy="30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6" name="Equation" r:id="rId12" imgW="799753" imgH="215806" progId="Equation.DSMT4">
                  <p:embed/>
                </p:oleObj>
              </mc:Choice>
              <mc:Fallback>
                <p:oleObj name="Equation" r:id="rId12" imgW="799753" imgH="215806" progId="Equation.DSMT4">
                  <p:embed/>
                  <p:pic>
                    <p:nvPicPr>
                      <p:cNvPr id="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5598" y="2884223"/>
                        <a:ext cx="1295400" cy="3013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4"/>
          <p:cNvGraphicFramePr>
            <a:graphicFrameLocks noChangeAspect="1"/>
          </p:cNvGraphicFramePr>
          <p:nvPr/>
        </p:nvGraphicFramePr>
        <p:xfrm>
          <a:off x="3048001" y="5121157"/>
          <a:ext cx="3200400" cy="612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7" name="Equation" r:id="rId14" imgW="1587500" imgH="368300" progId="Equation.DSMT4">
                  <p:embed/>
                </p:oleObj>
              </mc:Choice>
              <mc:Fallback>
                <p:oleObj name="Equation" r:id="rId14" imgW="1587500" imgH="368300" progId="Equation.DSMT4">
                  <p:embed/>
                  <p:pic>
                    <p:nvPicPr>
                      <p:cNvPr id="1038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1" y="5121157"/>
                        <a:ext cx="3200400" cy="6128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450195"/>
              </p:ext>
            </p:extLst>
          </p:nvPr>
        </p:nvGraphicFramePr>
        <p:xfrm>
          <a:off x="4430713" y="4445000"/>
          <a:ext cx="974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8" name="Equation" r:id="rId16" imgW="507960" imgH="203040" progId="Equation.DSMT4">
                  <p:embed/>
                </p:oleObj>
              </mc:Choice>
              <mc:Fallback>
                <p:oleObj name="Equation" r:id="rId16" imgW="507960" imgH="203040" progId="Equation.DSMT4">
                  <p:embed/>
                  <p:pic>
                    <p:nvPicPr>
                      <p:cNvPr id="104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0713" y="4445000"/>
                        <a:ext cx="9747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8"/>
          <p:cNvGraphicFramePr>
            <a:graphicFrameLocks noChangeAspect="1"/>
          </p:cNvGraphicFramePr>
          <p:nvPr/>
        </p:nvGraphicFramePr>
        <p:xfrm>
          <a:off x="5486400" y="4511979"/>
          <a:ext cx="1143001" cy="2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9" name="Equation" r:id="rId18" imgW="571252" imgH="165028" progId="Equation.DSMT4">
                  <p:embed/>
                </p:oleObj>
              </mc:Choice>
              <mc:Fallback>
                <p:oleObj name="Equation" r:id="rId18" imgW="571252" imgH="165028" progId="Equation.DSMT4">
                  <p:embed/>
                  <p:pic>
                    <p:nvPicPr>
                      <p:cNvPr id="10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511979"/>
                        <a:ext cx="1143001" cy="262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20"/>
          <p:cNvGraphicFramePr>
            <a:graphicFrameLocks noChangeAspect="1"/>
          </p:cNvGraphicFramePr>
          <p:nvPr/>
        </p:nvGraphicFramePr>
        <p:xfrm>
          <a:off x="5820200" y="3388646"/>
          <a:ext cx="2612571" cy="406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0" name="Equation" r:id="rId20" imgW="1523339" imgH="266584" progId="Equation.DSMT4">
                  <p:embed/>
                </p:oleObj>
              </mc:Choice>
              <mc:Fallback>
                <p:oleObj name="Equation" r:id="rId20" imgW="1523339" imgH="266584" progId="Equation.DSMT4">
                  <p:embed/>
                  <p:pic>
                    <p:nvPicPr>
                      <p:cNvPr id="1044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0200" y="3388646"/>
                        <a:ext cx="2612571" cy="4061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/>
          <p:cNvSpPr txBox="1"/>
          <p:nvPr/>
        </p:nvSpPr>
        <p:spPr>
          <a:xfrm>
            <a:off x="419100" y="4398352"/>
            <a:ext cx="8305800" cy="704312"/>
          </a:xfrm>
          <a:prstGeom prst="rect">
            <a:avLst/>
          </a:prstGeom>
          <a:noFill/>
        </p:spPr>
        <p:txBody>
          <a:bodyPr wrap="square" lIns="87053" tIns="43526" rIns="87053" bIns="43526" rtlCol="0">
            <a:spAutoFit/>
          </a:bodyPr>
          <a:lstStyle/>
          <a:p>
            <a:r>
              <a:rPr lang="en-US" sz="2003" dirty="0">
                <a:latin typeface="Lucida Sans" pitchFamily="34" charset="0"/>
              </a:rPr>
              <a:t>Given a training set of patches,            ,(             ), the dictionary learning is to solve </a:t>
            </a:r>
          </a:p>
        </p:txBody>
      </p:sp>
    </p:spTree>
    <p:extLst>
      <p:ext uri="{BB962C8B-B14F-4D97-AF65-F5344CB8AC3E}">
        <p14:creationId xmlns:p14="http://schemas.microsoft.com/office/powerpoint/2010/main" val="108048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337266" y="1341388"/>
            <a:ext cx="86850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conventional dictionary learning based image-domain material decomposition can be expressed as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23148"/>
              </p:ext>
            </p:extLst>
          </p:nvPr>
        </p:nvGraphicFramePr>
        <p:xfrm>
          <a:off x="784249" y="2204864"/>
          <a:ext cx="72564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8" name="Equation" r:id="rId3" imgW="3632040" imgH="406080" progId="Equation.DSMT4">
                  <p:embed/>
                </p:oleObj>
              </mc:Choice>
              <mc:Fallback>
                <p:oleObj name="Equation" r:id="rId3" imgW="36320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249" y="2204864"/>
                        <a:ext cx="725646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8394841" y="234950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(5)</a:t>
            </a:r>
            <a:endParaRPr lang="zh-CN" altLang="en-US" dirty="0"/>
          </a:p>
        </p:txBody>
      </p:sp>
      <p:sp>
        <p:nvSpPr>
          <p:cNvPr id="16" name="圆角矩形 15"/>
          <p:cNvSpPr/>
          <p:nvPr/>
        </p:nvSpPr>
        <p:spPr>
          <a:xfrm flipV="1">
            <a:off x="1600010" y="2184122"/>
            <a:ext cx="1819862" cy="730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组合 16"/>
          <p:cNvGrpSpPr/>
          <p:nvPr/>
        </p:nvGrpSpPr>
        <p:grpSpPr>
          <a:xfrm flipV="1">
            <a:off x="1985399" y="2914986"/>
            <a:ext cx="642385" cy="689967"/>
            <a:chOff x="517219" y="3113033"/>
            <a:chExt cx="784472" cy="413790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517219" y="3218318"/>
              <a:ext cx="459414" cy="30850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976633" y="3113033"/>
              <a:ext cx="325058" cy="1052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矩形 19"/>
          <p:cNvSpPr/>
          <p:nvPr/>
        </p:nvSpPr>
        <p:spPr>
          <a:xfrm>
            <a:off x="764011" y="3604954"/>
            <a:ext cx="2818977" cy="400110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The data fidelity term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圆角矩形 25"/>
          <p:cNvSpPr/>
          <p:nvPr/>
        </p:nvSpPr>
        <p:spPr>
          <a:xfrm flipV="1">
            <a:off x="3635896" y="2204864"/>
            <a:ext cx="4392487" cy="730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组合 26"/>
          <p:cNvGrpSpPr/>
          <p:nvPr/>
        </p:nvGrpSpPr>
        <p:grpSpPr>
          <a:xfrm flipV="1">
            <a:off x="5637812" y="3007736"/>
            <a:ext cx="734388" cy="597217"/>
            <a:chOff x="517219" y="3113033"/>
            <a:chExt cx="784472" cy="413790"/>
          </a:xfrm>
        </p:grpSpPr>
        <p:cxnSp>
          <p:nvCxnSpPr>
            <p:cNvPr id="28" name="直接连接符 27"/>
            <p:cNvCxnSpPr/>
            <p:nvPr/>
          </p:nvCxnSpPr>
          <p:spPr>
            <a:xfrm flipH="1">
              <a:off x="517219" y="3218318"/>
              <a:ext cx="459414" cy="30850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 flipV="1">
              <a:off x="976633" y="3113033"/>
              <a:ext cx="325058" cy="1052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4070732" y="3604954"/>
            <a:ext cx="4951548" cy="400110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Dictionary learning regularization term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355597" y="4365104"/>
                <a:ext cx="8544511" cy="195457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400" b="1" dirty="0" smtClean="0"/>
                  <a:t>------</a:t>
                </a:r>
                <a:r>
                  <a:rPr lang="en-US" altLang="zh-CN" sz="1400" dirty="0"/>
                  <a:t> </a:t>
                </a:r>
                <a:r>
                  <a:rPr lang="en-US" altLang="zh-CN" sz="1400" i="1" dirty="0" err="1"/>
                  <a:t>m</a:t>
                </a:r>
                <a:r>
                  <a:rPr lang="en-US" altLang="zh-CN" sz="1400" baseline="30000" dirty="0" err="1"/>
                  <a:t>th</a:t>
                </a:r>
                <a:r>
                  <a:rPr lang="en-US" altLang="zh-CN" sz="1400" dirty="0"/>
                  <a:t> channel of material images </a:t>
                </a: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/>
                      </a:rPr>
                      <m:t>𝓕</m:t>
                    </m:r>
                  </m:oMath>
                </a14:m>
                <a:r>
                  <a:rPr lang="en-US" altLang="zh-CN" sz="1400" b="1" dirty="0" smtClean="0">
                    <a:solidFill>
                      <a:schemeClr val="tx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𝑚𝑖</m:t>
                        </m:r>
                      </m:sub>
                    </m:sSub>
                    <m:r>
                      <a:rPr lang="en-US" altLang="zh-CN" sz="1400" i="1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b="1" i="1">
                            <a:latin typeface="Cambria Math"/>
                          </a:rPr>
                          <m:t>𝓡</m:t>
                        </m:r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𝑇</m:t>
                        </m:r>
                        <m:r>
                          <a:rPr lang="en-US" altLang="zh-CN" sz="1400" i="1">
                            <a:latin typeface="Cambria Math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altLang="zh-CN" sz="1400" b="1" dirty="0" smtClean="0"/>
                  <a:t>------</a:t>
                </a:r>
                <a:r>
                  <a:rPr lang="en-US" altLang="zh-CN" sz="1400" dirty="0"/>
                  <a:t>sparse representation coefficients for </a:t>
                </a:r>
                <a:r>
                  <a:rPr lang="en-US" altLang="zh-CN" sz="1400" i="1" dirty="0" err="1"/>
                  <a:t>i</a:t>
                </a:r>
                <a:r>
                  <a:rPr lang="en-US" altLang="zh-CN" sz="1400" baseline="30000" dirty="0" err="1"/>
                  <a:t>th</a:t>
                </a:r>
                <a:r>
                  <a:rPr lang="en-US" altLang="zh-CN" sz="1400" dirty="0"/>
                  <a:t> image patch from </a:t>
                </a:r>
                <a:r>
                  <a:rPr lang="en-US" altLang="zh-CN" sz="1400" i="1" dirty="0" err="1"/>
                  <a:t>m</a:t>
                </a:r>
                <a:r>
                  <a:rPr lang="en-US" altLang="zh-CN" sz="1400" baseline="30000" dirty="0" err="1"/>
                  <a:t>th</a:t>
                </a:r>
                <a:r>
                  <a:rPr lang="en-US" altLang="zh-CN" sz="1400" dirty="0"/>
                  <a:t> material image</a:t>
                </a:r>
                <a:endParaRPr lang="en-US" altLang="zh-CN" sz="1400" b="1" i="1" dirty="0" smtClean="0">
                  <a:solidFill>
                    <a:schemeClr val="tx2"/>
                  </a:solidFill>
                  <a:latin typeface="Cambria Math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𝛃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en-US" altLang="zh-CN" sz="1400" b="1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40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b="1" i="1">
                                    <a:latin typeface="Cambria Math"/>
                                  </a:rPr>
                                  <m:t>𝛃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𝑚𝑖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𝑖</m:t>
                        </m:r>
                        <m:r>
                          <a:rPr lang="en-US" altLang="zh-CN" sz="14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altLang="zh-CN" sz="1400" i="1">
                            <a:latin typeface="Cambria Math"/>
                          </a:rPr>
                          <m:t>𝐼</m:t>
                        </m:r>
                      </m:sup>
                    </m:sSubSup>
                  </m:oMath>
                </a14:m>
                <a:endParaRPr lang="en-US" altLang="zh-CN" sz="1400" b="1" i="1" dirty="0" smtClean="0"/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𝓗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1" i="1"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1400" b="1" dirty="0" smtClean="0"/>
                  <a:t>------</a:t>
                </a:r>
                <a:r>
                  <a:rPr lang="en-US" altLang="zh-CN" sz="1400" dirty="0"/>
                  <a:t>the </a:t>
                </a:r>
                <a:r>
                  <a:rPr lang="en-US" altLang="zh-CN" sz="1400" i="1" dirty="0" err="1"/>
                  <a:t>i</a:t>
                </a:r>
                <a:r>
                  <a:rPr lang="en-US" altLang="zh-CN" sz="1400" baseline="30000" dirty="0" err="1"/>
                  <a:t>th</a:t>
                </a:r>
                <a:r>
                  <a:rPr lang="en-US" altLang="zh-CN" sz="1400" dirty="0"/>
                  <a:t> image patch extraction operator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𝑭</m:t>
                        </m:r>
                      </m:e>
                      <m:sub>
                        <m:r>
                          <a:rPr lang="en-US" altLang="zh-CN" sz="1400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altLang="zh-CN" sz="1400" b="1" dirty="0" smtClean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sz="1400" dirty="0" smtClean="0"/>
                  <a:t>------the trained dictionary for </a:t>
                </a:r>
                <a:r>
                  <a:rPr lang="en-US" altLang="zh-CN" sz="1400" i="1" dirty="0" err="1"/>
                  <a:t>m</a:t>
                </a:r>
                <a:r>
                  <a:rPr lang="en-US" altLang="zh-CN" sz="1400" baseline="30000" dirty="0" err="1"/>
                  <a:t>th</a:t>
                </a:r>
                <a:r>
                  <a:rPr lang="en-US" altLang="zh-CN" sz="1400" dirty="0"/>
                  <a:t> </a:t>
                </a:r>
                <a:r>
                  <a:rPr lang="en-US" altLang="zh-CN" sz="1400" dirty="0" smtClean="0"/>
                  <a:t>material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altLang="zh-CN" sz="1400" b="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m:rPr>
                        <m:nor/>
                      </m:rPr>
                      <a:rPr lang="en-US" altLang="zh-CN" sz="1400" dirty="0"/>
                      <m:t>−−−−−−</m:t>
                    </m:r>
                  </m:oMath>
                </a14:m>
                <a:r>
                  <a:rPr lang="en-US" altLang="zh-CN" sz="1400" dirty="0"/>
                  <a:t>the regularized parameter </a:t>
                </a:r>
                <a:r>
                  <a:rPr lang="en-US" altLang="zh-CN" sz="1400" dirty="0" smtClean="0"/>
                  <a:t>for </a:t>
                </a:r>
                <a:r>
                  <a:rPr lang="en-US" altLang="zh-CN" sz="1400" i="1" dirty="0" err="1"/>
                  <a:t>m</a:t>
                </a:r>
                <a:r>
                  <a:rPr lang="en-US" altLang="zh-CN" sz="1400" baseline="30000" dirty="0" err="1"/>
                  <a:t>th</a:t>
                </a:r>
                <a:r>
                  <a:rPr lang="en-US" altLang="zh-CN" sz="1400" dirty="0"/>
                  <a:t> material</a:t>
                </a:r>
                <a:endParaRPr lang="en-US" altLang="zh-CN" sz="1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97" y="4365104"/>
                <a:ext cx="8544511" cy="1954574"/>
              </a:xfrm>
              <a:prstGeom prst="rect">
                <a:avLst/>
              </a:prstGeom>
              <a:blipFill rotWithShape="1">
                <a:blip r:embed="rId10"/>
                <a:stretch>
                  <a:fillRect b="-185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0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337266" y="1033612"/>
            <a:ext cx="86850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Cons of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conventional dictionary learning based image-domain material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decomposition: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477769" y="1741498"/>
                <a:ext cx="7910655" cy="178510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Because a </a:t>
                </a:r>
                <a:r>
                  <a:rPr lang="en-US" altLang="zh-CN" dirty="0"/>
                  <a:t>specific material map may only contain a few image </a:t>
                </a:r>
                <a:r>
                  <a:rPr lang="en-US" altLang="zh-CN" dirty="0" smtClean="0"/>
                  <a:t>features, it </a:t>
                </a:r>
                <a:r>
                  <a:rPr lang="en-US" altLang="zh-CN" dirty="0"/>
                  <a:t>is difficult for the trained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/>
                          </a:rPr>
                          <m:t> </m:t>
                        </m:r>
                        <m:r>
                          <a:rPr lang="en-US" altLang="zh-CN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 smtClean="0"/>
                  <a:t> </a:t>
                </a:r>
                <a:r>
                  <a:rPr lang="en-US" altLang="zh-CN" dirty="0"/>
                  <a:t>to encode the image features and reduce </a:t>
                </a:r>
                <a:r>
                  <a:rPr lang="en-US" altLang="zh-CN" dirty="0" smtClean="0"/>
                  <a:t>sparse level;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training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/>
                          </a:rPr>
                          <m:t> </m:t>
                        </m:r>
                        <m:r>
                          <a:rPr lang="en-US" altLang="zh-CN" b="1" i="1"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US" altLang="zh-CN" i="1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en-US" altLang="zh-CN" dirty="0" smtClean="0"/>
                  <a:t>is </a:t>
                </a:r>
                <a:r>
                  <a:rPr lang="en-US" altLang="zh-CN" dirty="0"/>
                  <a:t>time </a:t>
                </a:r>
                <a:r>
                  <a:rPr lang="en-US" altLang="zh-CN" dirty="0" smtClean="0"/>
                  <a:t>consuming;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the correlation between different material maps will be lost</a:t>
                </a:r>
                <a:endParaRPr lang="en-US" altLang="zh-CN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69" y="1741498"/>
                <a:ext cx="7910655" cy="1785104"/>
              </a:xfrm>
              <a:prstGeom prst="rect">
                <a:avLst/>
              </a:prstGeom>
              <a:blipFill>
                <a:blip r:embed="rId7"/>
                <a:stretch>
                  <a:fillRect l="-615" t="-1356" b="-474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/>
          <p:cNvGrpSpPr/>
          <p:nvPr/>
        </p:nvGrpSpPr>
        <p:grpSpPr>
          <a:xfrm>
            <a:off x="613536" y="3630774"/>
            <a:ext cx="7508064" cy="2462522"/>
            <a:chOff x="2295199" y="2310368"/>
            <a:chExt cx="7508064" cy="2462522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65449" y="2310368"/>
              <a:ext cx="2438400" cy="2438400"/>
            </a:xfrm>
            <a:prstGeom prst="rect">
              <a:avLst/>
            </a:prstGeom>
          </p:spPr>
        </p:pic>
        <p:sp>
          <p:nvSpPr>
            <p:cNvPr id="46" name="TextBox 17"/>
            <p:cNvSpPr txBox="1"/>
            <p:nvPr/>
          </p:nvSpPr>
          <p:spPr>
            <a:xfrm>
              <a:off x="4812427" y="4348658"/>
              <a:ext cx="942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56213" y="2310368"/>
              <a:ext cx="2438400" cy="2438400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64863" y="2310368"/>
              <a:ext cx="2438400" cy="2438400"/>
            </a:xfrm>
            <a:prstGeom prst="rect">
              <a:avLst/>
            </a:prstGeom>
          </p:spPr>
        </p:pic>
        <p:sp>
          <p:nvSpPr>
            <p:cNvPr id="54" name="TextBox 17"/>
            <p:cNvSpPr txBox="1"/>
            <p:nvPr/>
          </p:nvSpPr>
          <p:spPr>
            <a:xfrm>
              <a:off x="7303849" y="4372780"/>
              <a:ext cx="942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Box 17"/>
            <p:cNvSpPr txBox="1"/>
            <p:nvPr/>
          </p:nvSpPr>
          <p:spPr>
            <a:xfrm>
              <a:off x="2295199" y="4372780"/>
              <a:ext cx="942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17"/>
            <p:cNvSpPr txBox="1"/>
            <p:nvPr/>
          </p:nvSpPr>
          <p:spPr>
            <a:xfrm>
              <a:off x="5106695" y="4360719"/>
              <a:ext cx="21971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Soft tissue[0 1]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Box 17"/>
            <p:cNvSpPr txBox="1"/>
            <p:nvPr/>
          </p:nvSpPr>
          <p:spPr>
            <a:xfrm>
              <a:off x="7623922" y="4360719"/>
              <a:ext cx="20333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Iodine [0 0.012]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17"/>
            <p:cNvSpPr txBox="1"/>
            <p:nvPr/>
          </p:nvSpPr>
          <p:spPr>
            <a:xfrm>
              <a:off x="2605450" y="4372780"/>
              <a:ext cx="13549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Bone [0 1]</a:t>
              </a:r>
              <a:endPara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文本框 2"/>
          <p:cNvSpPr txBox="1">
            <a:spLocks noChangeArrowheads="1"/>
          </p:cNvSpPr>
          <p:nvPr/>
        </p:nvSpPr>
        <p:spPr bwMode="auto">
          <a:xfrm>
            <a:off x="2852064" y="6179729"/>
            <a:ext cx="48882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Three basis materials of numerical mouse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43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6" name="椭圆 185"/>
          <p:cNvSpPr/>
          <p:nvPr/>
        </p:nvSpPr>
        <p:spPr>
          <a:xfrm>
            <a:off x="1300483" y="1754094"/>
            <a:ext cx="259188" cy="25709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187" name="椭圆 186"/>
          <p:cNvSpPr/>
          <p:nvPr/>
        </p:nvSpPr>
        <p:spPr>
          <a:xfrm>
            <a:off x="1300483" y="2589287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189" name="椭圆 188"/>
          <p:cNvSpPr/>
          <p:nvPr/>
        </p:nvSpPr>
        <p:spPr>
          <a:xfrm>
            <a:off x="1300483" y="3404609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191" name="矩形 190"/>
          <p:cNvSpPr/>
          <p:nvPr/>
        </p:nvSpPr>
        <p:spPr>
          <a:xfrm>
            <a:off x="1693668" y="1638469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fontAlgn="ctr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400" b="1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24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2" name="矩形 191"/>
          <p:cNvSpPr/>
          <p:nvPr/>
        </p:nvSpPr>
        <p:spPr>
          <a:xfrm>
            <a:off x="1693668" y="2465467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Model &amp; Optimization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1693669" y="3292465"/>
            <a:ext cx="5542626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 results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1922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1298494" y="4240138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195" name="矩形 194"/>
          <p:cNvSpPr/>
          <p:nvPr/>
        </p:nvSpPr>
        <p:spPr>
          <a:xfrm>
            <a:off x="1691680" y="4119463"/>
            <a:ext cx="5544615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 </a:t>
            </a: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Conclusion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547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337266" y="1033612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Solution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9841" y="1556792"/>
            <a:ext cx="7910655" cy="140038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/>
              <a:t>Training a unified dictionary using image patches from all material images;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/>
              <a:t>The normalization strategy is operated on the training material image to avoid the data inconsistency of material images;</a:t>
            </a: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257142" y="2974200"/>
            <a:ext cx="868501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conventional dictionary learning based image-domain material decomposition can be expressed as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074230"/>
              </p:ext>
            </p:extLst>
          </p:nvPr>
        </p:nvGraphicFramePr>
        <p:xfrm>
          <a:off x="730250" y="3836988"/>
          <a:ext cx="72056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8" name="Equation" r:id="rId3" imgW="3606480" imgH="406080" progId="Equation.DSMT4">
                  <p:embed/>
                </p:oleObj>
              </mc:Choice>
              <mc:Fallback>
                <p:oleObj name="Equation" r:id="rId3" imgW="3606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" y="3836988"/>
                        <a:ext cx="7205663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8314717" y="398231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(6)</a:t>
            </a:r>
            <a:endParaRPr lang="zh-CN" altLang="en-US" dirty="0"/>
          </a:p>
        </p:txBody>
      </p:sp>
      <p:sp>
        <p:nvSpPr>
          <p:cNvPr id="25" name="圆角矩形 24"/>
          <p:cNvSpPr/>
          <p:nvPr/>
        </p:nvSpPr>
        <p:spPr>
          <a:xfrm flipV="1">
            <a:off x="1519886" y="3816934"/>
            <a:ext cx="1819862" cy="730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组合 25"/>
          <p:cNvGrpSpPr/>
          <p:nvPr/>
        </p:nvGrpSpPr>
        <p:grpSpPr>
          <a:xfrm flipV="1">
            <a:off x="1905275" y="4547798"/>
            <a:ext cx="642385" cy="689967"/>
            <a:chOff x="517219" y="3113033"/>
            <a:chExt cx="784472" cy="413790"/>
          </a:xfrm>
        </p:grpSpPr>
        <p:cxnSp>
          <p:nvCxnSpPr>
            <p:cNvPr id="27" name="直接连接符 26"/>
            <p:cNvCxnSpPr/>
            <p:nvPr/>
          </p:nvCxnSpPr>
          <p:spPr>
            <a:xfrm flipH="1">
              <a:off x="517219" y="3218318"/>
              <a:ext cx="459414" cy="30850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976633" y="3113033"/>
              <a:ext cx="325058" cy="1052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683887" y="5237766"/>
            <a:ext cx="2818977" cy="400110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The data fidelity term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圆角矩形 29"/>
          <p:cNvSpPr/>
          <p:nvPr/>
        </p:nvSpPr>
        <p:spPr>
          <a:xfrm flipV="1">
            <a:off x="3555772" y="3837676"/>
            <a:ext cx="4392487" cy="73086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 flipV="1">
            <a:off x="5557688" y="4640548"/>
            <a:ext cx="734388" cy="597217"/>
            <a:chOff x="517219" y="3113033"/>
            <a:chExt cx="784472" cy="413790"/>
          </a:xfrm>
        </p:grpSpPr>
        <p:cxnSp>
          <p:nvCxnSpPr>
            <p:cNvPr id="33" name="直接连接符 32"/>
            <p:cNvCxnSpPr/>
            <p:nvPr/>
          </p:nvCxnSpPr>
          <p:spPr>
            <a:xfrm flipH="1">
              <a:off x="517219" y="3218318"/>
              <a:ext cx="459414" cy="308505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976633" y="3113033"/>
              <a:ext cx="325058" cy="10528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矩形 34"/>
          <p:cNvSpPr/>
          <p:nvPr/>
        </p:nvSpPr>
        <p:spPr>
          <a:xfrm>
            <a:off x="3990608" y="5237766"/>
            <a:ext cx="4951548" cy="400110"/>
          </a:xfrm>
          <a:prstGeom prst="rect">
            <a:avLst/>
          </a:prstGeom>
          <a:ln w="38100">
            <a:solidFill>
              <a:srgbClr val="3333FF"/>
            </a:solidFill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Dictionary learning regularization term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矩形 35"/>
              <p:cNvSpPr/>
              <p:nvPr/>
            </p:nvSpPr>
            <p:spPr>
              <a:xfrm>
                <a:off x="509841" y="5871521"/>
                <a:ext cx="7910656" cy="31361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1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1" i="1">
                            <a:latin typeface="Cambria Math"/>
                          </a:rPr>
                          <m:t>𝑫</m:t>
                        </m:r>
                      </m:e>
                    </m:acc>
                  </m:oMath>
                </a14:m>
                <a:r>
                  <a:rPr lang="en-US" altLang="zh-CN" sz="1400" dirty="0" smtClean="0"/>
                  <a:t>------the trained unified dictionary</a:t>
                </a:r>
              </a:p>
            </p:txBody>
          </p:sp>
        </mc:Choice>
        <mc:Fallback xmlns=""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841" y="5871521"/>
                <a:ext cx="7910656" cy="313612"/>
              </a:xfrm>
              <a:prstGeom prst="rect">
                <a:avLst/>
              </a:prstGeom>
              <a:blipFill rotWithShape="1">
                <a:blip r:embed="rId10"/>
                <a:stretch>
                  <a:fillRect l="-77" b="-1481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11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337266" y="1033612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Additional conditions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9841" y="1556792"/>
            <a:ext cx="7910655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ea"/>
              <a:buAutoNum type="circleNumDbPlain"/>
            </a:pPr>
            <a:r>
              <a:rPr lang="en-US" altLang="zh-CN" dirty="0" smtClean="0"/>
              <a:t>If the </a:t>
            </a:r>
            <a:r>
              <a:rPr lang="en-US" altLang="zh-CN" dirty="0"/>
              <a:t>air is also treated as one basis material, the summation of pixel values </a:t>
            </a:r>
            <a:r>
              <a:rPr lang="en-US" altLang="zh-CN" dirty="0" smtClean="0"/>
              <a:t>of different </a:t>
            </a:r>
            <a:r>
              <a:rPr lang="en-US" altLang="zh-CN" dirty="0"/>
              <a:t>material images at the same </a:t>
            </a:r>
            <a:r>
              <a:rPr lang="en-US" altLang="zh-CN" dirty="0" smtClean="0"/>
              <a:t>location should </a:t>
            </a:r>
            <a:r>
              <a:rPr lang="en-US" altLang="zh-CN" dirty="0"/>
              <a:t>be equal to </a:t>
            </a:r>
            <a:r>
              <a:rPr lang="en-US" altLang="zh-CN" dirty="0" smtClean="0"/>
              <a:t>one, i.e., 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1236150"/>
              </p:ext>
            </p:extLst>
          </p:nvPr>
        </p:nvGraphicFramePr>
        <p:xfrm>
          <a:off x="1792288" y="2767013"/>
          <a:ext cx="48704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" name="Equation" r:id="rId3" imgW="2438280" imgH="393480" progId="Equation.DSMT4">
                  <p:embed/>
                </p:oleObj>
              </mc:Choice>
              <mc:Fallback>
                <p:oleObj name="Equation" r:id="rId3" imgW="2438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2767013"/>
                        <a:ext cx="487045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8209796" y="2899170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(7)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971600" y="3501008"/>
                <a:ext cx="7728918" cy="54168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CN" sz="1400" b="1" i="1">
                        <a:latin typeface="Cambria Math"/>
                      </a:rPr>
                      <m:t>𝑨𝑰𝑹</m:t>
                    </m:r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dirty="0"/>
                  <a:t>is the air map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400" b="1" i="1">
                            <a:latin typeface="Cambria Math"/>
                          </a:rPr>
                          <m:t>𝑨𝑰𝑹</m:t>
                        </m:r>
                      </m:e>
                      <m:sub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zh-CN" altLang="zh-CN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latin typeface="Cambria Math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CN" sz="14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dirty="0"/>
                  <a:t>represents</a:t>
                </a:r>
                <a:r>
                  <a:rPr lang="en-US" altLang="zh-CN" sz="1400" b="1" dirty="0"/>
                  <a:t> </a:t>
                </a:r>
                <a:r>
                  <a:rPr lang="en-US" altLang="zh-CN" sz="1400" dirty="0"/>
                  <a:t>the </a:t>
                </a:r>
                <a:r>
                  <a:rPr lang="en-US" altLang="zh-CN" sz="1400" dirty="0" smtClean="0"/>
                  <a:t>binary pixel </a:t>
                </a:r>
                <a:r>
                  <a:rPr lang="en-US" altLang="zh-CN" sz="1400" dirty="0"/>
                  <a:t>value 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1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sz="1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400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zh-CN" sz="14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1400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zh-CN" sz="1400" b="1" dirty="0"/>
                  <a:t> </a:t>
                </a:r>
                <a:r>
                  <a:rPr lang="en-US" altLang="zh-CN" sz="1400" dirty="0" smtClean="0"/>
                  <a:t>location. A threshold method is applied to determine the air map (0 or 1).</a:t>
                </a: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01008"/>
                <a:ext cx="7728918" cy="541687"/>
              </a:xfrm>
              <a:prstGeom prst="rect">
                <a:avLst/>
              </a:prstGeom>
              <a:blipFill>
                <a:blip r:embed="rId5"/>
                <a:stretch>
                  <a:fillRect b="-9890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矩形 37"/>
              <p:cNvSpPr/>
              <p:nvPr/>
            </p:nvSpPr>
            <p:spPr>
              <a:xfrm>
                <a:off x="549777" y="4547195"/>
                <a:ext cx="7910655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600"/>
                  </a:spcAft>
                  <a:buFont typeface="+mj-ea"/>
                  <a:buAutoNum type="circleNumDbPlain" startAt="2"/>
                </a:pPr>
                <a:r>
                  <a:rPr lang="en-US" altLang="zh-CN" dirty="0" smtClean="0"/>
                  <a:t>The pixel </a:t>
                </a:r>
                <a:r>
                  <a:rPr lang="en-US" altLang="zh-CN" dirty="0"/>
                  <a:t>value within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𝓕</m:t>
                    </m:r>
                  </m:oMath>
                </a14:m>
                <a:r>
                  <a:rPr lang="en-US" altLang="zh-CN" dirty="0"/>
                  <a:t> should be in the range of [0 1</a:t>
                </a:r>
                <a:r>
                  <a:rPr lang="en-US" altLang="zh-CN" dirty="0" smtClean="0"/>
                  <a:t>],i.e., </a:t>
                </a:r>
              </a:p>
            </p:txBody>
          </p:sp>
        </mc:Choice>
        <mc:Fallback xmlns="">
          <p:sp>
            <p:nvSpPr>
              <p:cNvPr id="38" name="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77" y="4547195"/>
                <a:ext cx="7910655" cy="400110"/>
              </a:xfrm>
              <a:prstGeom prst="rect">
                <a:avLst/>
              </a:prstGeom>
              <a:blipFill rotWithShape="1">
                <a:blip r:embed="rId11"/>
                <a:stretch>
                  <a:fillRect l="-462" t="-6061" b="-2727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494838"/>
              </p:ext>
            </p:extLst>
          </p:nvPr>
        </p:nvGraphicFramePr>
        <p:xfrm>
          <a:off x="3475038" y="5229448"/>
          <a:ext cx="14462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2" name="Equation" r:id="rId12" imgW="723600" imgH="215640" progId="Equation.DSMT4">
                  <p:embed/>
                </p:oleObj>
              </mc:Choice>
              <mc:Fallback>
                <p:oleObj name="Equation" r:id="rId12" imgW="723600" imgH="21564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038" y="5229448"/>
                        <a:ext cx="14462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8209796" y="5251127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(8)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93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Model formulation</a:t>
            </a: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337266" y="1033612"/>
            <a:ext cx="86850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Considering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Eqs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. (7) and (8), the proposed dictionary learning based image-domain material decomposition (DLIMD) method can be formulated as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925913"/>
              </p:ext>
            </p:extLst>
          </p:nvPr>
        </p:nvGraphicFramePr>
        <p:xfrm>
          <a:off x="703263" y="2276475"/>
          <a:ext cx="72136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35" name="Equation" r:id="rId3" imgW="3606480" imgH="799920" progId="Equation.DSMT4">
                  <p:embed/>
                </p:oleObj>
              </mc:Choice>
              <mc:Fallback>
                <p:oleObj name="Equation" r:id="rId3" imgW="36064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2276475"/>
                        <a:ext cx="72136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8248902" y="2877416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(9)</a:t>
            </a:r>
            <a:endParaRPr lang="zh-CN" altLang="en-US" dirty="0"/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217360" y="3873242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Pros: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357863" y="4293096"/>
                <a:ext cx="7910655" cy="1177887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 smtClean="0"/>
                  <a:t>can </a:t>
                </a:r>
                <a:r>
                  <a:rPr lang="en-US" altLang="zh-CN" dirty="0"/>
                  <a:t>fully encode similarities within different </a:t>
                </a:r>
                <a:r>
                  <a:rPr lang="en-US" altLang="zh-CN" dirty="0" smtClean="0"/>
                  <a:t>material </a:t>
                </a:r>
                <a:r>
                  <a:rPr lang="en-US" altLang="zh-CN" dirty="0"/>
                  <a:t>images</a:t>
                </a:r>
                <a:r>
                  <a:rPr lang="en-US" altLang="zh-CN" dirty="0" smtClean="0"/>
                  <a:t>;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can enhance the redundancy with the trained dictionary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zh-CN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b="1" i="1">
                            <a:latin typeface="Cambria Math"/>
                          </a:rPr>
                          <m:t>𝐃</m:t>
                        </m:r>
                      </m:e>
                    </m:acc>
                  </m:oMath>
                </a14:m>
                <a:r>
                  <a:rPr lang="en-US" altLang="zh-CN" dirty="0" smtClean="0"/>
                  <a:t>;</a:t>
                </a:r>
              </a:p>
              <a:p>
                <a:pPr marL="342900" indent="-342900">
                  <a:spcAft>
                    <a:spcPts val="600"/>
                  </a:spcAft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save training time to some extent in </a:t>
                </a:r>
                <a:r>
                  <a:rPr lang="en-US" altLang="zh-CN" dirty="0" smtClean="0"/>
                  <a:t>practice.</a:t>
                </a:r>
                <a:endParaRPr lang="en-US" altLang="zh-CN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863" y="4293096"/>
                <a:ext cx="7910655" cy="1177887"/>
              </a:xfrm>
              <a:prstGeom prst="rect">
                <a:avLst/>
              </a:prstGeom>
              <a:blipFill>
                <a:blip r:embed="rId10"/>
                <a:stretch>
                  <a:fillRect l="-616" t="-1538" b="-8205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8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Optimization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286442" y="6472117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2"/>
              <p:cNvSpPr txBox="1">
                <a:spLocks noChangeArrowheads="1"/>
              </p:cNvSpPr>
              <p:nvPr/>
            </p:nvSpPr>
            <p:spPr bwMode="auto">
              <a:xfrm>
                <a:off x="337266" y="1033612"/>
                <a:ext cx="868501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120000"/>
                  </a:lnSpc>
                  <a:spcBef>
                    <a:spcPts val="1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1pPr>
                <a:lvl2pPr marL="742950" indent="-28575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6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lnSpc>
                    <a:spcPct val="120000"/>
                  </a:lnSpc>
                  <a:spcBef>
                    <a:spcPts val="5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120000"/>
                  </a:lnSpc>
                  <a:spcBef>
                    <a:spcPts val="5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panose="020B0604020202020204" pitchFamily="34" charset="0"/>
                  <a:buChar char="•"/>
                  <a:defRPr sz="1400">
                    <a:solidFill>
                      <a:schemeClr val="tx1"/>
                    </a:solidFill>
                    <a:latin typeface="Tw Cen MT" panose="020B0602020104020603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ClrTx/>
                  <a:buFontTx/>
                  <a:buNone/>
                </a:pP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Introducing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tensor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𝓤</m:t>
                    </m:r>
                  </m:oMath>
                </a14:m>
                <a:r>
                  <a:rPr lang="en-US" altLang="zh-CN" b="1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to replace </a:t>
                </a:r>
                <a14:m>
                  <m:oMath xmlns:m="http://schemas.openxmlformats.org/officeDocument/2006/math">
                    <m:r>
                      <a:rPr lang="en-US" altLang="zh-CN" b="1" i="1">
                        <a:latin typeface="Cambria Math"/>
                      </a:rPr>
                      <m:t>𝓕</m:t>
                    </m:r>
                  </m:oMath>
                </a14:m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, Eq. (9) can be converted into </a:t>
                </a:r>
                <a:endParaRPr lang="en-US" altLang="zh-CN" baseline="30000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7266" y="1033612"/>
                <a:ext cx="8685014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702" t="-9231" b="-2615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991693"/>
              </p:ext>
            </p:extLst>
          </p:nvPr>
        </p:nvGraphicFramePr>
        <p:xfrm>
          <a:off x="630238" y="1655763"/>
          <a:ext cx="73660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5" name="Equation" r:id="rId9" imgW="3682800" imgH="799920" progId="Equation.DSMT4">
                  <p:embed/>
                </p:oleObj>
              </mc:Choice>
              <mc:Fallback>
                <p:oleObj name="Equation" r:id="rId9" imgW="368280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655763"/>
                        <a:ext cx="73660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8273374" y="1844824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(10)</a:t>
            </a:r>
            <a:endParaRPr lang="zh-CN" altLang="en-US" dirty="0"/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356490" y="3253774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Eq. (10) can be divided into two sub-problem 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373733"/>
              </p:ext>
            </p:extLst>
          </p:nvPr>
        </p:nvGraphicFramePr>
        <p:xfrm>
          <a:off x="683568" y="3789040"/>
          <a:ext cx="72644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6" name="Equation" r:id="rId11" imgW="3632040" imgH="1231560" progId="Equation.DSMT4">
                  <p:embed/>
                </p:oleObj>
              </mc:Choice>
              <mc:Fallback>
                <p:oleObj name="Equation" r:id="rId11" imgW="3632040" imgH="1231560" progId="Equation.DSMT4">
                  <p:embed/>
                  <p:pic>
                    <p:nvPicPr>
                      <p:cNvPr id="0" name="对象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3789040"/>
                        <a:ext cx="72644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8273374" y="4437112"/>
            <a:ext cx="797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(11a)</a:t>
            </a:r>
            <a:endParaRPr lang="zh-CN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8244408" y="5589240"/>
            <a:ext cx="8194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(11b)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629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49320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Optimization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2"/>
          <p:cNvSpPr txBox="1">
            <a:spLocks noChangeArrowheads="1"/>
          </p:cNvSpPr>
          <p:nvPr/>
        </p:nvSpPr>
        <p:spPr bwMode="auto">
          <a:xfrm>
            <a:off x="337266" y="1033612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As for Eq. (11a), it can be simplified as</a:t>
            </a:r>
            <a:r>
              <a:rPr lang="en-US" altLang="zh-CN" baseline="30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7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673922"/>
              </p:ext>
            </p:extLst>
          </p:nvPr>
        </p:nvGraphicFramePr>
        <p:xfrm>
          <a:off x="1709738" y="1681163"/>
          <a:ext cx="52070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6" name="Equation" r:id="rId3" imgW="2603160" imgH="774360" progId="Equation.DSMT4">
                  <p:embed/>
                </p:oleObj>
              </mc:Choice>
              <mc:Fallback>
                <p:oleObj name="Equation" r:id="rId3" imgW="26031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738" y="1681163"/>
                        <a:ext cx="52070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8273374" y="1844824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(12)</a:t>
            </a:r>
            <a:endParaRPr lang="zh-CN" altLang="en-US" dirty="0"/>
          </a:p>
        </p:txBody>
      </p: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286442" y="4212956"/>
            <a:ext cx="86850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For Eq. (11b) can be divided into the following problem</a:t>
            </a:r>
            <a:endParaRPr lang="en-US" altLang="zh-CN" baseline="300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329058"/>
              </p:ext>
            </p:extLst>
          </p:nvPr>
        </p:nvGraphicFramePr>
        <p:xfrm>
          <a:off x="399374" y="4541058"/>
          <a:ext cx="787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7" name="Equation" r:id="rId5" imgW="3936960" imgH="368280" progId="Equation.DSMT4">
                  <p:embed/>
                </p:oleObj>
              </mc:Choice>
              <mc:Fallback>
                <p:oleObj name="Equation" r:id="rId5" imgW="3936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374" y="4541058"/>
                        <a:ext cx="78740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8244408" y="4613066"/>
            <a:ext cx="655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(13)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362719" y="5405154"/>
                <a:ext cx="8537638" cy="4001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altLang="zh-CN" dirty="0" smtClean="0"/>
                  <a:t>where</a:t>
                </a:r>
                <a:r>
                  <a:rPr lang="en-US" altLang="zh-CN" b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𝜏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zh-CN" b="1" i="1" smtClean="0">
                            <a:latin typeface="Cambria Math"/>
                          </a:rPr>
                          <m:t>𝒎</m:t>
                        </m:r>
                      </m:sub>
                    </m:sSub>
                    <m:r>
                      <a:rPr lang="en-US" altLang="zh-CN" b="1" i="1" smtClean="0">
                        <a:latin typeface="Cambria Math"/>
                      </a:rPr>
                      <m:t>/</m:t>
                    </m:r>
                    <m:r>
                      <a:rPr lang="en-US" altLang="zh-CN" b="0" i="1" smtClean="0">
                        <a:latin typeface="Cambria Math"/>
                      </a:rPr>
                      <m:t>𝜂</m:t>
                    </m:r>
                  </m:oMath>
                </a14:m>
                <a:r>
                  <a:rPr lang="en-US" altLang="zh-CN" dirty="0"/>
                  <a:t>, the </a:t>
                </a:r>
                <a:r>
                  <a:rPr lang="en-US" altLang="zh-CN" dirty="0" smtClean="0"/>
                  <a:t>Eq. (13) can be solved by using the method in [8]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19" y="5405154"/>
                <a:ext cx="8537638" cy="400110"/>
              </a:xfrm>
              <a:prstGeom prst="rect">
                <a:avLst/>
              </a:prstGeom>
              <a:blipFill rotWithShape="1">
                <a:blip r:embed="rId12"/>
                <a:stretch>
                  <a:fillRect l="-713" t="-4478" b="-2686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13826" y="3275112"/>
            <a:ext cx="8676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Eq. </a:t>
            </a:r>
            <a:r>
              <a:rPr lang="en-US" altLang="zh-CN" dirty="0" smtClean="0"/>
              <a:t>(12) </a:t>
            </a:r>
            <a:r>
              <a:rPr lang="en-US" altLang="zh-CN" dirty="0"/>
              <a:t>is a constrained least square </a:t>
            </a:r>
            <a:r>
              <a:rPr lang="en-US" altLang="zh-CN" dirty="0" smtClean="0"/>
              <a:t>problem and it can </a:t>
            </a:r>
            <a:r>
              <a:rPr lang="en-US" altLang="zh-CN" dirty="0"/>
              <a:t>be easily solved.</a:t>
            </a:r>
            <a:endParaRPr lang="zh-CN" altLang="en-US" dirty="0"/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286442" y="6131768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2019]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5" name="文本框 2"/>
          <p:cNvSpPr txBox="1">
            <a:spLocks noChangeArrowheads="1"/>
          </p:cNvSpPr>
          <p:nvPr/>
        </p:nvSpPr>
        <p:spPr bwMode="auto">
          <a:xfrm>
            <a:off x="286442" y="6341258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[9]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APM, 2018]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7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1922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0" name="椭圆 185"/>
          <p:cNvSpPr/>
          <p:nvPr/>
        </p:nvSpPr>
        <p:spPr>
          <a:xfrm>
            <a:off x="1298494" y="3387928"/>
            <a:ext cx="259188" cy="25709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1" name="椭圆 186"/>
          <p:cNvSpPr/>
          <p:nvPr/>
        </p:nvSpPr>
        <p:spPr>
          <a:xfrm>
            <a:off x="1300483" y="1731744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2" name="椭圆 188"/>
          <p:cNvSpPr/>
          <p:nvPr/>
        </p:nvSpPr>
        <p:spPr>
          <a:xfrm>
            <a:off x="1300483" y="2564904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3" name="矩形 190"/>
          <p:cNvSpPr/>
          <p:nvPr/>
        </p:nvSpPr>
        <p:spPr>
          <a:xfrm>
            <a:off x="1693668" y="1638469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fontAlgn="ctr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矩形 191"/>
          <p:cNvSpPr/>
          <p:nvPr/>
        </p:nvSpPr>
        <p:spPr>
          <a:xfrm>
            <a:off x="1693668" y="2465467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Model &amp; Optimization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193"/>
          <p:cNvSpPr/>
          <p:nvPr/>
        </p:nvSpPr>
        <p:spPr>
          <a:xfrm>
            <a:off x="1693669" y="3292465"/>
            <a:ext cx="5542626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 results</a:t>
            </a:r>
            <a:endParaRPr lang="zh-CN" altLang="en-US" sz="24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椭圆 189"/>
          <p:cNvSpPr/>
          <p:nvPr/>
        </p:nvSpPr>
        <p:spPr>
          <a:xfrm>
            <a:off x="1298494" y="4240138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7" name="矩形 194"/>
          <p:cNvSpPr/>
          <p:nvPr/>
        </p:nvSpPr>
        <p:spPr>
          <a:xfrm>
            <a:off x="1691680" y="4119463"/>
            <a:ext cx="5544615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 </a:t>
            </a: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Conclusion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092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Implementation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286442" y="6463969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2018]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080165"/>
            <a:ext cx="8526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Comparisons: Direct inversion (DI) method, total variation material decomposition (TVMD) method</a:t>
            </a:r>
          </a:p>
        </p:txBody>
      </p:sp>
      <p:sp>
        <p:nvSpPr>
          <p:cNvPr id="15" name="矩形 14"/>
          <p:cNvSpPr/>
          <p:nvPr/>
        </p:nvSpPr>
        <p:spPr>
          <a:xfrm>
            <a:off x="400392" y="1700808"/>
            <a:ext cx="7661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iteration number is 30 and the parameters in Table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390731"/>
                  </p:ext>
                </p:extLst>
              </p:nvPr>
            </p:nvGraphicFramePr>
            <p:xfrm>
              <a:off x="539761" y="3336642"/>
              <a:ext cx="8237829" cy="22555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171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2535">
                      <a:extLst>
                        <a:ext uri="{9D8B030D-6E8A-4147-A177-3AD203B41FA5}">
                          <a16:colId xmlns:a16="http://schemas.microsoft.com/office/drawing/2014/main" val="281210405"/>
                        </a:ext>
                      </a:extLst>
                    </a:gridCol>
                    <a:gridCol w="34639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11315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Parameters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𝜂</m:t>
                                </m:r>
                              </m:oMath>
                            </m:oMathPara>
                          </a14:m>
                          <a:endParaRPr lang="zh-CN" sz="200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Patch Size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zh-CN" sz="20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𝜺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Al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bone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,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Water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Tisuue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, 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Iodine</m:t>
                                    </m:r>
                                    <m: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effectLst/>
                                        <a:latin typeface="Cambria Math"/>
                                      </a:rPr>
                                      <m:t>GNP</m:t>
                                    </m:r>
                                  </m:sub>
                                </m:sSub>
                                <m:r>
                                  <a:rPr lang="en-US" sz="2000">
                                    <a:effectLst/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zh-CN" sz="200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741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Numerical mouse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US" sz="2000">
                                  <a:effectLst/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sz="2000" dirty="0">
                              <a:effectLst/>
                            </a:rPr>
                            <a:t>10</a:t>
                          </a:r>
                          <a:r>
                            <a:rPr lang="en-US" sz="2000" baseline="30000" dirty="0">
                              <a:effectLst/>
                            </a:rPr>
                            <a:t>-5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10x10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(0.02, 0.057, 0.0025)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741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Physical phantom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0.003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10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8x8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(0.08, 0.03, 0.0025)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741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Preclinical </a:t>
                          </a:r>
                          <a:r>
                            <a:rPr lang="en-US" sz="1800" dirty="0" smtClean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 experiment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0.001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12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8x8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(0.004,0.012,0.05)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96390731"/>
                  </p:ext>
                </p:extLst>
              </p:nvPr>
            </p:nvGraphicFramePr>
            <p:xfrm>
              <a:off x="539761" y="3336642"/>
              <a:ext cx="8237829" cy="225552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11714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0811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7606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72535">
                      <a:extLst>
                        <a:ext uri="{9D8B030D-6E8A-4147-A177-3AD203B41FA5}">
                          <a16:colId xmlns:a16="http://schemas.microsoft.com/office/drawing/2014/main" val="281210405"/>
                        </a:ext>
                      </a:extLst>
                    </a:gridCol>
                    <a:gridCol w="3463969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60960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Parameters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7"/>
                          <a:stretch>
                            <a:fillRect l="-209639" t="-13000" r="-508434" b="-29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L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Patch Size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7"/>
                          <a:stretch>
                            <a:fillRect l="-137786" t="-13000" r="-879" b="-29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Numerical mouse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>
                          <a:blip r:embed="rId7"/>
                          <a:stretch>
                            <a:fillRect l="-209639" t="-124176" r="-508434" b="-2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3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10x10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(0.02, 0.057, 0.0025)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Physical phantom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0.003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10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8x8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(0.08, 0.03, 0.0025)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Preclinical </a:t>
                          </a:r>
                          <a:r>
                            <a:rPr lang="en-US" sz="1800" dirty="0" smtClean="0">
                              <a:effectLst/>
                              <a:latin typeface="微软雅黑" pitchFamily="34" charset="-122"/>
                              <a:ea typeface="微软雅黑" pitchFamily="34" charset="-122"/>
                            </a:rPr>
                            <a:t> experiment</a:t>
                          </a:r>
                          <a:endParaRPr lang="zh-CN" sz="1800" dirty="0">
                            <a:effectLst/>
                            <a:latin typeface="微软雅黑" pitchFamily="34" charset="-122"/>
                            <a:ea typeface="微软雅黑" pitchFamily="34" charset="-122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0.001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12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2000" dirty="0" smtClean="0">
                              <a:effectLst/>
                              <a:latin typeface="Times New Roman"/>
                              <a:ea typeface="宋体"/>
                              <a:cs typeface="Times New Roman"/>
                            </a:rPr>
                            <a:t>8x8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</a:rPr>
                            <a:t>(0.004,0.012,0.05)</a:t>
                          </a:r>
                          <a:endParaRPr lang="zh-CN" sz="2000" dirty="0">
                            <a:effectLst/>
                            <a:latin typeface="Times New Roman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400392" y="2088503"/>
                <a:ext cx="7661814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he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number of atoms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within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the dictionary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are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set as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512 and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Image patches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 are 10000,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patch stride 1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00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lang="en-US" altLang="zh-CN" dirty="0" smtClean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92" y="2088503"/>
                <a:ext cx="7661814" cy="707886"/>
              </a:xfrm>
              <a:prstGeom prst="rect">
                <a:avLst/>
              </a:prstGeom>
              <a:blipFill>
                <a:blip r:embed="rId8"/>
                <a:stretch>
                  <a:fillRect l="-716" t="-5172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4"/>
          <p:cNvSpPr/>
          <p:nvPr/>
        </p:nvSpPr>
        <p:spPr>
          <a:xfrm>
            <a:off x="400392" y="2727832"/>
            <a:ext cx="76618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Other parameters are in the following Table</a:t>
            </a:r>
          </a:p>
        </p:txBody>
      </p:sp>
    </p:spTree>
    <p:extLst>
      <p:ext uri="{BB962C8B-B14F-4D97-AF65-F5344CB8AC3E}">
        <p14:creationId xmlns:p14="http://schemas.microsoft.com/office/powerpoint/2010/main" val="20998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Implementation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286442" y="6381328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[7]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err="1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Arxiv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, 2018]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1080165"/>
            <a:ext cx="8526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Three indexes, i.e., RMSE, PSNR and SSIM are employed</a:t>
            </a:r>
          </a:p>
        </p:txBody>
      </p:sp>
      <p:sp>
        <p:nvSpPr>
          <p:cNvPr id="15" name="矩形 14"/>
          <p:cNvSpPr/>
          <p:nvPr/>
        </p:nvSpPr>
        <p:spPr>
          <a:xfrm>
            <a:off x="400392" y="1556792"/>
            <a:ext cx="76618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unified dictionaries used in numerical mouse, physical phantom and preclinical experiment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869383" y="2282959"/>
            <a:ext cx="4936564" cy="3512540"/>
            <a:chOff x="1362456" y="2460622"/>
            <a:chExt cx="4329684" cy="2752726"/>
          </a:xfrm>
        </p:grpSpPr>
        <p:grpSp>
          <p:nvGrpSpPr>
            <p:cNvPr id="17" name="组合 16"/>
            <p:cNvGrpSpPr/>
            <p:nvPr/>
          </p:nvGrpSpPr>
          <p:grpSpPr>
            <a:xfrm>
              <a:off x="1362456" y="2460622"/>
              <a:ext cx="2857119" cy="2752726"/>
              <a:chOff x="1362456" y="2460622"/>
              <a:chExt cx="2857119" cy="2752726"/>
            </a:xfrm>
          </p:grpSpPr>
          <p:pic>
            <p:nvPicPr>
              <p:cNvPr id="20" name="图片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828925" y="2460623"/>
                <a:ext cx="1390650" cy="2752725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634" t="6416" r="24144" b="13098"/>
              <a:stretch/>
            </p:blipFill>
            <p:spPr bwMode="auto">
              <a:xfrm>
                <a:off x="1362456" y="2460622"/>
                <a:ext cx="1360783" cy="2752726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278" t="7244" r="26343" b="15689"/>
            <a:stretch/>
          </p:blipFill>
          <p:spPr bwMode="auto">
            <a:xfrm>
              <a:off x="4297679" y="2460623"/>
              <a:ext cx="1394461" cy="2752725"/>
            </a:xfrm>
            <a:prstGeom prst="rect">
              <a:avLst/>
            </a:prstGeom>
            <a:noFill/>
            <a:ln w="28575">
              <a:solidFill>
                <a:srgbClr val="00B0F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0392" y="5857054"/>
            <a:ext cx="8521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dictionaries are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trained from DI results of numerical mouse, physical phantom and preclinical experiment</a:t>
            </a:r>
          </a:p>
        </p:txBody>
      </p:sp>
    </p:spTree>
    <p:extLst>
      <p:ext uri="{BB962C8B-B14F-4D97-AF65-F5344CB8AC3E}">
        <p14:creationId xmlns:p14="http://schemas.microsoft.com/office/powerpoint/2010/main" val="275539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I: Numerical mouse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>
            <a:grpSpLocks/>
          </p:cNvGrpSpPr>
          <p:nvPr/>
        </p:nvGrpSpPr>
        <p:grpSpPr>
          <a:xfrm>
            <a:off x="1151191" y="1412776"/>
            <a:ext cx="6778329" cy="4492800"/>
            <a:chOff x="1892801" y="1301333"/>
            <a:chExt cx="4409979" cy="2924242"/>
          </a:xfrm>
        </p:grpSpPr>
        <p:pic>
          <p:nvPicPr>
            <p:cNvPr id="17" name="Picture 3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801" y="1313127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560" y="2780202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3404" y="2780928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6326" y="1315642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804" y="2785575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3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1104" y="1315642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253" y="2785575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" name="Picture 1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560" y="2785575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1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560" y="1330837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5851" y="1330156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2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780" y="2401586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25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2780" y="1315642"/>
              <a:ext cx="720000" cy="720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26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560" y="2780202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33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2801" y="1313127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矩形 49"/>
            <p:cNvSpPr/>
            <p:nvPr/>
          </p:nvSpPr>
          <p:spPr>
            <a:xfrm>
              <a:off x="2451851" y="2193011"/>
              <a:ext cx="288000" cy="28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1" name="直接连接符 50"/>
            <p:cNvCxnSpPr>
              <a:stCxn id="17" idx="0"/>
            </p:cNvCxnSpPr>
            <p:nvPr/>
          </p:nvCxnSpPr>
          <p:spPr>
            <a:xfrm>
              <a:off x="2612801" y="1313127"/>
              <a:ext cx="127050" cy="87988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892801" y="2035642"/>
              <a:ext cx="559050" cy="445369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箭头连接符 52"/>
            <p:cNvCxnSpPr/>
            <p:nvPr/>
          </p:nvCxnSpPr>
          <p:spPr>
            <a:xfrm flipH="1">
              <a:off x="2172326" y="1737047"/>
              <a:ext cx="132526" cy="19695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矩形 53"/>
            <p:cNvSpPr/>
            <p:nvPr/>
          </p:nvSpPr>
          <p:spPr>
            <a:xfrm>
              <a:off x="2235908" y="1330837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3838753" y="1894184"/>
              <a:ext cx="180000" cy="18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6" name="直接连接符 55"/>
            <p:cNvCxnSpPr/>
            <p:nvPr/>
          </p:nvCxnSpPr>
          <p:spPr>
            <a:xfrm>
              <a:off x="2974560" y="2050837"/>
              <a:ext cx="873718" cy="21249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3694560" y="1301333"/>
              <a:ext cx="324193" cy="608091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矩形 57"/>
            <p:cNvSpPr/>
            <p:nvPr/>
          </p:nvSpPr>
          <p:spPr>
            <a:xfrm>
              <a:off x="4089628" y="1899435"/>
              <a:ext cx="180000" cy="18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9" name="直接连接符 58"/>
            <p:cNvCxnSpPr/>
            <p:nvPr/>
          </p:nvCxnSpPr>
          <p:spPr>
            <a:xfrm flipH="1">
              <a:off x="4269047" y="2061461"/>
              <a:ext cx="902206" cy="17974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4089004" y="1330837"/>
              <a:ext cx="356847" cy="563347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矩形 60"/>
            <p:cNvSpPr/>
            <p:nvPr/>
          </p:nvSpPr>
          <p:spPr>
            <a:xfrm>
              <a:off x="5489829" y="3121565"/>
              <a:ext cx="180000" cy="180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2" name="直接连接符 61"/>
            <p:cNvCxnSpPr/>
            <p:nvPr/>
          </p:nvCxnSpPr>
          <p:spPr>
            <a:xfrm flipH="1">
              <a:off x="5489830" y="2401586"/>
              <a:ext cx="89999" cy="7200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5662957" y="3121565"/>
              <a:ext cx="639823" cy="1800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文本框 2"/>
          <p:cNvSpPr txBox="1">
            <a:spLocks noChangeArrowheads="1"/>
          </p:cNvSpPr>
          <p:nvPr/>
        </p:nvSpPr>
        <p:spPr bwMode="auto">
          <a:xfrm>
            <a:off x="107504" y="6109518"/>
            <a:ext cx="88127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display windows of 1</a:t>
            </a:r>
            <a:r>
              <a:rPr lang="en-US" altLang="zh-CN" sz="1600" baseline="300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-3</a:t>
            </a:r>
            <a:r>
              <a:rPr lang="en-US" altLang="zh-CN" sz="1600" baseline="300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rd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columns are [0.01, 0.2], [0.25 0.55] and [0.0007 0.003]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from FBP mouse results </a:t>
            </a:r>
            <a:endParaRPr lang="en-US" altLang="zh-CN" sz="2400" baseline="30000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0" name="TextBox 17"/>
          <p:cNvSpPr txBox="1"/>
          <p:nvPr/>
        </p:nvSpPr>
        <p:spPr>
          <a:xfrm>
            <a:off x="1130599" y="3246594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17"/>
          <p:cNvSpPr txBox="1"/>
          <p:nvPr/>
        </p:nvSpPr>
        <p:spPr>
          <a:xfrm>
            <a:off x="3371425" y="3283702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tissue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17"/>
          <p:cNvSpPr txBox="1"/>
          <p:nvPr/>
        </p:nvSpPr>
        <p:spPr>
          <a:xfrm>
            <a:off x="5716178" y="3284984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17"/>
          <p:cNvSpPr txBox="1"/>
          <p:nvPr/>
        </p:nvSpPr>
        <p:spPr>
          <a:xfrm>
            <a:off x="445945" y="2410604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TextBox 17"/>
          <p:cNvSpPr txBox="1"/>
          <p:nvPr/>
        </p:nvSpPr>
        <p:spPr>
          <a:xfrm>
            <a:off x="445944" y="4560565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I: Numerical mouse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286442" y="6463969"/>
            <a:ext cx="6085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[8] [</a:t>
            </a:r>
            <a:r>
              <a:rPr lang="en-US" altLang="zh-CN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Wu</a:t>
            </a:r>
            <a:r>
              <a:rPr lang="en-US" altLang="zh-CN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et </a:t>
            </a:r>
            <a:r>
              <a:rPr lang="en-US" altLang="zh-CN" b="1" baseline="30000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al., </a:t>
            </a:r>
            <a:r>
              <a:rPr lang="en-US" altLang="zh-CN" b="1" baseline="30000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APM, 2018]</a:t>
            </a:r>
            <a:endParaRPr lang="en-US" altLang="zh-CN" b="1" baseline="30000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>
            <a:grpSpLocks noChangeAspect="1"/>
          </p:cNvGrpSpPr>
          <p:nvPr/>
        </p:nvGrpSpPr>
        <p:grpSpPr>
          <a:xfrm>
            <a:off x="1115616" y="1448020"/>
            <a:ext cx="6778800" cy="4494397"/>
            <a:chOff x="1321499" y="2973784"/>
            <a:chExt cx="4409979" cy="2923850"/>
          </a:xfrm>
        </p:grpSpPr>
        <p:pic>
          <p:nvPicPr>
            <p:cNvPr id="64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258" y="2979130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2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258" y="4456884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478" y="2988606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1478" y="4452711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800" y="2988606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800" y="4457634"/>
              <a:ext cx="1440000" cy="144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9951" y="3007656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9063" y="4457634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258" y="4457634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1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3258" y="2988606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2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8527" y="2973784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23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1478" y="4305874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27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499" y="2979806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28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1499" y="4458632"/>
              <a:ext cx="720000" cy="7200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8" name="文本框 2"/>
          <p:cNvSpPr txBox="1">
            <a:spLocks noChangeArrowheads="1"/>
          </p:cNvSpPr>
          <p:nvPr/>
        </p:nvSpPr>
        <p:spPr bwMode="auto">
          <a:xfrm>
            <a:off x="114788" y="5953759"/>
            <a:ext cx="88127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display windows of 1</a:t>
            </a:r>
            <a:r>
              <a:rPr lang="en-US" altLang="zh-CN" sz="1600" baseline="300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st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-3</a:t>
            </a:r>
            <a:r>
              <a:rPr lang="en-US" altLang="zh-CN" sz="1600" baseline="300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rd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columns are [0.01, 0.2], [0.25 0.55] and [0.0007 0.003]</a:t>
            </a:r>
            <a:endParaRPr lang="en-US" altLang="zh-CN" sz="1600" dirty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9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from FBP mouse results </a:t>
            </a:r>
            <a:endParaRPr lang="en-US" altLang="zh-CN" sz="2400" baseline="30000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0" name="TextBox 17"/>
          <p:cNvSpPr txBox="1"/>
          <p:nvPr/>
        </p:nvSpPr>
        <p:spPr>
          <a:xfrm>
            <a:off x="179512" y="2348880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TVMD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17"/>
          <p:cNvSpPr txBox="1"/>
          <p:nvPr/>
        </p:nvSpPr>
        <p:spPr>
          <a:xfrm>
            <a:off x="107504" y="4416153"/>
            <a:ext cx="13549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DLIMD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7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8924" y="1412776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Compressive Sensing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88924" y="3933056"/>
            <a:ext cx="302433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Sparsity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0800000">
            <a:off x="4170220" y="2204864"/>
            <a:ext cx="261743" cy="1728192"/>
          </a:xfrm>
          <a:prstGeom prst="downArrow">
            <a:avLst>
              <a:gd name="adj1" fmla="val 4340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08554" y="2868905"/>
            <a:ext cx="2223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Machine 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8188" y="5157192"/>
            <a:ext cx="81123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333FF"/>
                </a:solidFill>
              </a:rPr>
              <a:t>To apply the CS technique in the CT field, the key is to explore the sparsity in a transform domain, and machine learning plays an important role for this goal. </a:t>
            </a:r>
            <a:endParaRPr lang="en-US" sz="2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757342"/>
              </p:ext>
            </p:extLst>
          </p:nvPr>
        </p:nvGraphicFramePr>
        <p:xfrm>
          <a:off x="1115616" y="1772817"/>
          <a:ext cx="6984775" cy="4248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04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95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2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26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8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RMSE(10</a:t>
                      </a:r>
                      <a:r>
                        <a:rPr lang="en-US" sz="2000" baseline="30000" dirty="0">
                          <a:effectLst/>
                        </a:rPr>
                        <a:t>-2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PSNR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SSIM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7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Bone</a:t>
                      </a:r>
                      <a:endParaRPr lang="zh-CN" sz="20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8.719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21.191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0.9314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577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8.279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21.641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0.9439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7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DLIMD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7.873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22.077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0.9461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57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Soft tissue</a:t>
                      </a:r>
                      <a:endParaRPr lang="zh-CN" sz="20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 </a:t>
                      </a:r>
                      <a:endParaRPr lang="zh-CN" sz="20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13.890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17.146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0.7834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5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TVMD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12.910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17.782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0.8491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127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DLIMD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12.368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152400"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effectLst/>
                        </a:rPr>
                        <a:t>18.154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0.8646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577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微软雅黑" pitchFamily="34" charset="-122"/>
                          <a:ea typeface="微软雅黑" pitchFamily="34" charset="-122"/>
                        </a:rPr>
                        <a:t>Iodine contrast agent</a:t>
                      </a:r>
                      <a:endParaRPr lang="zh-CN" sz="2000" dirty="0">
                        <a:effectLst/>
                        <a:latin typeface="微软雅黑" pitchFamily="34" charset="-122"/>
                        <a:ea typeface="微软雅黑" pitchFamily="34" charset="-122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0.0853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61.380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0.9056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5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0.0734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62.682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0.9214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57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DLIMD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0.0688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63.251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0.9393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I: Numerical mouse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608" y="1153735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Table </a:t>
            </a:r>
            <a:r>
              <a:rPr lang="en-US" altLang="zh-CN" dirty="0" smtClean="0"/>
              <a:t>I. </a:t>
            </a:r>
            <a:r>
              <a:rPr lang="en-US" altLang="zh-CN" dirty="0"/>
              <a:t>Quantitative evaluation results of three basis materials.</a:t>
            </a:r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286409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II: Physical phantom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221307" y="2798842"/>
            <a:ext cx="9000000" cy="2913097"/>
            <a:chOff x="1179092" y="1370458"/>
            <a:chExt cx="7468833" cy="2417493"/>
          </a:xfrm>
        </p:grpSpPr>
        <p:grpSp>
          <p:nvGrpSpPr>
            <p:cNvPr id="16" name="组合 15"/>
            <p:cNvGrpSpPr/>
            <p:nvPr/>
          </p:nvGrpSpPr>
          <p:grpSpPr>
            <a:xfrm>
              <a:off x="5747029" y="1370458"/>
              <a:ext cx="2900896" cy="2412000"/>
              <a:chOff x="4050016" y="1712673"/>
              <a:chExt cx="2900896" cy="2412000"/>
            </a:xfrm>
          </p:grpSpPr>
          <p:sp>
            <p:nvSpPr>
              <p:cNvPr id="29" name="矩形 28"/>
              <p:cNvSpPr>
                <a:spLocks/>
              </p:cNvSpPr>
              <p:nvPr/>
            </p:nvSpPr>
            <p:spPr>
              <a:xfrm>
                <a:off x="4050016" y="1712673"/>
                <a:ext cx="2412000" cy="2412000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0" name="组合 29"/>
              <p:cNvGrpSpPr/>
              <p:nvPr/>
            </p:nvGrpSpPr>
            <p:grpSpPr>
              <a:xfrm>
                <a:off x="4174980" y="1791919"/>
                <a:ext cx="2775932" cy="2267797"/>
                <a:chOff x="4174980" y="1791919"/>
                <a:chExt cx="2775932" cy="2267797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5515610" y="2561270"/>
                  <a:ext cx="864000" cy="8640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4922920" y="3195716"/>
                  <a:ext cx="864000" cy="864000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4174980" y="2758953"/>
                  <a:ext cx="864000" cy="8640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5125596" y="1791919"/>
                  <a:ext cx="864000" cy="864000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4220269" y="1817080"/>
                  <a:ext cx="864000" cy="864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TextBox 18"/>
                <p:cNvSpPr txBox="1"/>
                <p:nvPr/>
              </p:nvSpPr>
              <p:spPr>
                <a:xfrm>
                  <a:off x="5218534" y="1936787"/>
                  <a:ext cx="91183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Water</a:t>
                  </a:r>
                  <a:endPara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7" name="TextBox 17"/>
                <p:cNvSpPr txBox="1"/>
                <p:nvPr/>
              </p:nvSpPr>
              <p:spPr>
                <a:xfrm>
                  <a:off x="5446845" y="2829219"/>
                  <a:ext cx="150406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Aluminum</a:t>
                  </a:r>
                  <a:endPara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16"/>
                <p:cNvSpPr txBox="1"/>
                <p:nvPr/>
              </p:nvSpPr>
              <p:spPr>
                <a:xfrm>
                  <a:off x="4343512" y="1983583"/>
                  <a:ext cx="1504067" cy="485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5mg/</a:t>
                  </a:r>
                  <a:r>
                    <a:rPr lang="en-US" altLang="zh-CN" sz="1600" b="1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</a:t>
                  </a:r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Iodine</a:t>
                  </a:r>
                  <a:endPara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9" name="TextBox 16"/>
                <p:cNvSpPr txBox="1"/>
                <p:nvPr/>
              </p:nvSpPr>
              <p:spPr>
                <a:xfrm>
                  <a:off x="4247824" y="2976021"/>
                  <a:ext cx="1504067" cy="485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10mg/</a:t>
                  </a:r>
                  <a:r>
                    <a:rPr lang="en-US" altLang="zh-CN" sz="1600" b="1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</a:t>
                  </a:r>
                  <a:endParaRPr lang="en-US" altLang="zh-C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Iodine</a:t>
                  </a:r>
                  <a:endPara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0" name="TextBox 16"/>
                <p:cNvSpPr txBox="1"/>
                <p:nvPr/>
              </p:nvSpPr>
              <p:spPr>
                <a:xfrm>
                  <a:off x="5013548" y="3433860"/>
                  <a:ext cx="1504067" cy="4852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15mg/</a:t>
                  </a:r>
                  <a:r>
                    <a:rPr lang="en-US" altLang="zh-CN" sz="1600" b="1" dirty="0" err="1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uL</a:t>
                  </a:r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r>
                    <a:rPr lang="en-US" altLang="zh-CN" sz="1600" b="1" dirty="0" smtClean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Iodine</a:t>
                  </a:r>
                  <a:endParaRPr lang="en-US" sz="1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" name="组合 16"/>
            <p:cNvGrpSpPr/>
            <p:nvPr/>
          </p:nvGrpSpPr>
          <p:grpSpPr>
            <a:xfrm>
              <a:off x="1179092" y="1370458"/>
              <a:ext cx="5450372" cy="2417493"/>
              <a:chOff x="1179092" y="1370458"/>
              <a:chExt cx="5450372" cy="241749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733"/>
              <a:stretch/>
            </p:blipFill>
            <p:spPr>
              <a:xfrm>
                <a:off x="3168519" y="1370458"/>
                <a:ext cx="2476175" cy="2403530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63537" y="1370458"/>
                <a:ext cx="1802647" cy="2403530"/>
              </a:xfrm>
              <a:prstGeom prst="rect">
                <a:avLst/>
              </a:prstGeom>
            </p:spPr>
          </p:pic>
          <p:sp>
            <p:nvSpPr>
              <p:cNvPr id="23" name="矩形 22"/>
              <p:cNvSpPr/>
              <p:nvPr/>
            </p:nvSpPr>
            <p:spPr>
              <a:xfrm>
                <a:off x="4166844" y="2082327"/>
                <a:ext cx="1188000" cy="1188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 flipV="1">
                <a:off x="4160123" y="1370458"/>
                <a:ext cx="1605441" cy="711653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4160123" y="3280738"/>
                <a:ext cx="1569016" cy="49325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17"/>
              <p:cNvSpPr txBox="1"/>
              <p:nvPr/>
            </p:nvSpPr>
            <p:spPr>
              <a:xfrm>
                <a:off x="1179092" y="3387841"/>
                <a:ext cx="9425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17"/>
              <p:cNvSpPr txBox="1"/>
              <p:nvPr/>
            </p:nvSpPr>
            <p:spPr>
              <a:xfrm>
                <a:off x="3081627" y="3373878"/>
                <a:ext cx="9425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17"/>
              <p:cNvSpPr txBox="1"/>
              <p:nvPr/>
            </p:nvSpPr>
            <p:spPr>
              <a:xfrm>
                <a:off x="5686928" y="3387841"/>
                <a:ext cx="9425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endParaRPr 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1594124" y="1599207"/>
              <a:ext cx="1504067" cy="505535"/>
              <a:chOff x="1594124" y="1599207"/>
              <a:chExt cx="1504067" cy="505535"/>
            </a:xfrm>
          </p:grpSpPr>
          <p:cxnSp>
            <p:nvCxnSpPr>
              <p:cNvPr id="19" name="直接箭头连接符 18"/>
              <p:cNvCxnSpPr/>
              <p:nvPr/>
            </p:nvCxnSpPr>
            <p:spPr>
              <a:xfrm flipH="1">
                <a:off x="1614945" y="1877480"/>
                <a:ext cx="291413" cy="227262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6"/>
              <p:cNvSpPr txBox="1"/>
              <p:nvPr/>
            </p:nvSpPr>
            <p:spPr>
              <a:xfrm>
                <a:off x="1594124" y="1599207"/>
                <a:ext cx="15040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PCD</a:t>
                </a:r>
                <a:endParaRPr lang="en-US" sz="1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41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Experiment set-up</a:t>
            </a:r>
            <a:endParaRPr lang="en-US" altLang="zh-CN" sz="2400" baseline="30000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21307" y="5875670"/>
            <a:ext cx="85271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 </a:t>
            </a:r>
            <a:r>
              <a:rPr lang="en-US" altLang="zh-CN" sz="1800" dirty="0"/>
              <a:t>Setups of physical phantom experiments. (a) is the spectral CT system, (b) and (c) represent the physical phantom.</a:t>
            </a:r>
            <a:endParaRPr lang="zh-CN" alt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671895" y="1351307"/>
            <a:ext cx="83852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micro-focus x-ray source (YXLON,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225Kv)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A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flat-panel PCD (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Xcounter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XC-Hydra FX20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2048 detector cells, 1080 views, 137kV,  SOD: 182.68mm, SDD:440.50mm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256x256 image size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5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II: Physical phantom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results</a:t>
            </a:r>
            <a:endParaRPr lang="en-US" altLang="zh-CN" sz="2400" baseline="30000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3" name="组合 42"/>
          <p:cNvGrpSpPr>
            <a:grpSpLocks noChangeAspect="1"/>
          </p:cNvGrpSpPr>
          <p:nvPr/>
        </p:nvGrpSpPr>
        <p:grpSpPr>
          <a:xfrm>
            <a:off x="648496" y="2323376"/>
            <a:ext cx="8388000" cy="2749493"/>
            <a:chOff x="2091513" y="-1251520"/>
            <a:chExt cx="7438887" cy="2438400"/>
          </a:xfrm>
        </p:grpSpPr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1513" y="-1251520"/>
              <a:ext cx="2438400" cy="2438400"/>
            </a:xfrm>
            <a:prstGeom prst="rect">
              <a:avLst/>
            </a:prstGeom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95109" y="-1251520"/>
              <a:ext cx="2438400" cy="2438400"/>
            </a:xfrm>
            <a:prstGeom prst="rect">
              <a:avLst/>
            </a:prstGeom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2000" y="-1251520"/>
              <a:ext cx="2438400" cy="2438400"/>
            </a:xfrm>
            <a:prstGeom prst="rect">
              <a:avLst/>
            </a:prstGeom>
          </p:spPr>
        </p:pic>
        <p:sp>
          <p:nvSpPr>
            <p:cNvPr id="48" name="TextBox 17"/>
            <p:cNvSpPr txBox="1"/>
            <p:nvPr/>
          </p:nvSpPr>
          <p:spPr>
            <a:xfrm>
              <a:off x="3672867" y="-91703"/>
              <a:ext cx="94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ROI1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17"/>
            <p:cNvSpPr txBox="1"/>
            <p:nvPr/>
          </p:nvSpPr>
          <p:spPr>
            <a:xfrm>
              <a:off x="5814309" y="-858864"/>
              <a:ext cx="94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ROI2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17"/>
            <p:cNvSpPr txBox="1"/>
            <p:nvPr/>
          </p:nvSpPr>
          <p:spPr>
            <a:xfrm>
              <a:off x="7496476" y="-710553"/>
              <a:ext cx="94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ROI3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17"/>
            <p:cNvSpPr txBox="1"/>
            <p:nvPr/>
          </p:nvSpPr>
          <p:spPr>
            <a:xfrm>
              <a:off x="7376968" y="109636"/>
              <a:ext cx="94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ROI4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17"/>
            <p:cNvSpPr txBox="1"/>
            <p:nvPr/>
          </p:nvSpPr>
          <p:spPr>
            <a:xfrm>
              <a:off x="8087181" y="564862"/>
              <a:ext cx="9425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ROI5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3707119" y="-216815"/>
              <a:ext cx="558000" cy="5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5807515" y="-970503"/>
              <a:ext cx="558000" cy="5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496476" y="-832141"/>
              <a:ext cx="558000" cy="5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7373224" y="-26574"/>
              <a:ext cx="558000" cy="5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8087181" y="382564"/>
              <a:ext cx="558000" cy="5580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TextBox 17"/>
          <p:cNvSpPr txBox="1"/>
          <p:nvPr/>
        </p:nvSpPr>
        <p:spPr>
          <a:xfrm>
            <a:off x="1312512" y="1984822"/>
            <a:ext cx="181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17"/>
          <p:cNvSpPr txBox="1"/>
          <p:nvPr/>
        </p:nvSpPr>
        <p:spPr>
          <a:xfrm>
            <a:off x="4470628" y="1967945"/>
            <a:ext cx="181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17"/>
          <p:cNvSpPr txBox="1"/>
          <p:nvPr/>
        </p:nvSpPr>
        <p:spPr>
          <a:xfrm>
            <a:off x="7177169" y="1961947"/>
            <a:ext cx="123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17"/>
          <p:cNvSpPr txBox="1"/>
          <p:nvPr/>
        </p:nvSpPr>
        <p:spPr>
          <a:xfrm>
            <a:off x="69087" y="3592929"/>
            <a:ext cx="470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41893" y="515520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From left to right, the columns represent the decomposition results of aluminum, water and iodine, where the display windows are [0.5 1], [0.8 1]</a:t>
            </a:r>
            <a:r>
              <a:rPr lang="en-US" altLang="zh-CN" sz="1600" baseline="30000" dirty="0"/>
              <a:t> </a:t>
            </a:r>
            <a:r>
              <a:rPr lang="en-US" altLang="zh-CN" sz="1600" dirty="0"/>
              <a:t>and [0 </a:t>
            </a:r>
            <a:r>
              <a:rPr lang="en-US" altLang="zh-CN" sz="1600" dirty="0" smtClean="0"/>
              <a:t>0.003].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827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矩形 8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II: Physical phantom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results</a:t>
            </a:r>
            <a:endParaRPr lang="en-US" altLang="zh-CN" sz="2400" baseline="30000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2" name="TextBox 17"/>
          <p:cNvSpPr txBox="1"/>
          <p:nvPr/>
        </p:nvSpPr>
        <p:spPr>
          <a:xfrm>
            <a:off x="1312512" y="1984822"/>
            <a:ext cx="181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17"/>
          <p:cNvSpPr txBox="1"/>
          <p:nvPr/>
        </p:nvSpPr>
        <p:spPr>
          <a:xfrm>
            <a:off x="4470628" y="1967945"/>
            <a:ext cx="181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17"/>
          <p:cNvSpPr txBox="1"/>
          <p:nvPr/>
        </p:nvSpPr>
        <p:spPr>
          <a:xfrm>
            <a:off x="7177169" y="1961947"/>
            <a:ext cx="123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17"/>
          <p:cNvSpPr txBox="1"/>
          <p:nvPr/>
        </p:nvSpPr>
        <p:spPr>
          <a:xfrm>
            <a:off x="-22828" y="3592929"/>
            <a:ext cx="850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TVMD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41893" y="515520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From left to right, the columns represent the decomposition results of aluminum, water and iodine, where the display windows are [0.5 1], [0.8 1]</a:t>
            </a:r>
            <a:r>
              <a:rPr lang="en-US" altLang="zh-CN" sz="1600" baseline="30000" dirty="0"/>
              <a:t> </a:t>
            </a:r>
            <a:r>
              <a:rPr lang="en-US" altLang="zh-CN" sz="1600" dirty="0"/>
              <a:t>and [0 </a:t>
            </a:r>
            <a:r>
              <a:rPr lang="en-US" altLang="zh-CN" sz="1600" dirty="0" smtClean="0"/>
              <a:t>0.003].</a:t>
            </a:r>
            <a:endParaRPr lang="zh-CN" altLang="en-US" sz="1600" dirty="0"/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648496" y="2364224"/>
            <a:ext cx="8388000" cy="2748779"/>
            <a:chOff x="1689020" y="3086247"/>
            <a:chExt cx="5070342" cy="1661569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94415" y="3086247"/>
              <a:ext cx="1661570" cy="1661569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7792" y="3086247"/>
              <a:ext cx="1661570" cy="1661569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89020" y="3086247"/>
              <a:ext cx="1661570" cy="16615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187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II: Physical phantom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2"/>
          <p:cNvSpPr txBox="1">
            <a:spLocks noChangeArrowheads="1"/>
          </p:cNvSpPr>
          <p:nvPr/>
        </p:nvSpPr>
        <p:spPr bwMode="auto">
          <a:xfrm>
            <a:off x="372167" y="951111"/>
            <a:ext cx="86850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results</a:t>
            </a:r>
            <a:endParaRPr lang="en-US" altLang="zh-CN" sz="2400" baseline="30000" dirty="0" smtClean="0"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>
            <a:grpSpLocks noChangeAspect="1"/>
          </p:cNvGrpSpPr>
          <p:nvPr/>
        </p:nvGrpSpPr>
        <p:grpSpPr>
          <a:xfrm>
            <a:off x="705990" y="2324436"/>
            <a:ext cx="8388000" cy="2760748"/>
            <a:chOff x="1690369" y="4783113"/>
            <a:chExt cx="5074651" cy="1670223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450" y="4791767"/>
              <a:ext cx="1661570" cy="1661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0369" y="4783113"/>
              <a:ext cx="1661570" cy="1661569"/>
            </a:xfrm>
            <a:prstGeom prst="rect">
              <a:avLst/>
            </a:prstGeom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95337" y="4783113"/>
              <a:ext cx="1661570" cy="1661569"/>
            </a:xfrm>
            <a:prstGeom prst="rect">
              <a:avLst/>
            </a:prstGeom>
          </p:spPr>
        </p:pic>
      </p:grpSp>
      <p:sp>
        <p:nvSpPr>
          <p:cNvPr id="26" name="TextBox 17"/>
          <p:cNvSpPr txBox="1"/>
          <p:nvPr/>
        </p:nvSpPr>
        <p:spPr>
          <a:xfrm>
            <a:off x="1312512" y="1984822"/>
            <a:ext cx="181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17"/>
          <p:cNvSpPr txBox="1"/>
          <p:nvPr/>
        </p:nvSpPr>
        <p:spPr>
          <a:xfrm>
            <a:off x="4470628" y="1967945"/>
            <a:ext cx="1812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17"/>
          <p:cNvSpPr txBox="1"/>
          <p:nvPr/>
        </p:nvSpPr>
        <p:spPr>
          <a:xfrm>
            <a:off x="7177169" y="1961947"/>
            <a:ext cx="123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17"/>
          <p:cNvSpPr txBox="1"/>
          <p:nvPr/>
        </p:nvSpPr>
        <p:spPr>
          <a:xfrm>
            <a:off x="-66370" y="3592929"/>
            <a:ext cx="1138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DLIMD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41893" y="5155203"/>
            <a:ext cx="80648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From left to right, the columns represent the decomposition results of aluminum, water and iodine, where the display windows are [0.5 1], [0.8 1]</a:t>
            </a:r>
            <a:r>
              <a:rPr lang="en-US" altLang="zh-CN" sz="1600" baseline="30000" dirty="0"/>
              <a:t> </a:t>
            </a:r>
            <a:r>
              <a:rPr lang="en-US" altLang="zh-CN" sz="1600" dirty="0"/>
              <a:t>and [0 </a:t>
            </a:r>
            <a:r>
              <a:rPr lang="en-US" altLang="zh-CN" sz="1600" dirty="0" smtClean="0"/>
              <a:t>0.003].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97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054178" y="98072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Table </a:t>
            </a:r>
            <a:r>
              <a:rPr lang="en-US" altLang="zh-CN" dirty="0" smtClean="0"/>
              <a:t>II. </a:t>
            </a:r>
            <a:r>
              <a:rPr lang="en-US" altLang="zh-CN" dirty="0"/>
              <a:t>Quantitative evaluation results of </a:t>
            </a:r>
            <a:r>
              <a:rPr lang="en-US" altLang="zh-CN" dirty="0" smtClean="0"/>
              <a:t>ROI 1-5</a:t>
            </a:r>
            <a:endParaRPr lang="zh-CN" altLang="zh-CN" dirty="0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0" y="161972"/>
            <a:ext cx="68042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II: Physical phantom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456884"/>
              </p:ext>
            </p:extLst>
          </p:nvPr>
        </p:nvGraphicFramePr>
        <p:xfrm>
          <a:off x="1331640" y="1412776"/>
          <a:ext cx="5904656" cy="51480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606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</a:endParaRPr>
                    </a:p>
                  </a:txBody>
                  <a:tcPr marL="62133" marR="62133" marT="0" marB="0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RMSE(10</a:t>
                      </a:r>
                      <a:r>
                        <a:rPr lang="en-US" altLang="zh-CN" sz="2000" baseline="30000" dirty="0" smtClean="0">
                          <a:effectLst/>
                        </a:rPr>
                        <a:t>-4</a:t>
                      </a:r>
                      <a:r>
                        <a:rPr lang="en-US" altLang="zh-CN" sz="2000" dirty="0" smtClean="0">
                          <a:effectLst/>
                        </a:rPr>
                        <a:t>)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PSNR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SSIM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87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ROI-1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endParaRPr lang="zh-CN" altLang="en-US" sz="2000" dirty="0"/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889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21.026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0.9882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861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21.299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0.9882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DLIMD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828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21.635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0.9925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87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ROI-2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324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29.796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0.9732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291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30.718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0.9913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43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DLIMD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271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31.329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0.9977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4872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ROI-3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5.253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65.593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0.4118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2.196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73.169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0.7588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DLIMD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1.812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74.839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0.8483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87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ROI-4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6.854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63.281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0.6200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3.009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70.431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0.8625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DLIMD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2.399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72.400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0.9165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487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 smtClean="0">
                          <a:effectLst/>
                        </a:rPr>
                        <a:t>ROI-5</a:t>
                      </a:r>
                      <a:endParaRPr lang="zh-CN" altLang="zh-CN" sz="2000" dirty="0" smtClean="0">
                        <a:effectLst/>
                        <a:latin typeface="Times New Roman"/>
                        <a:ea typeface="+mn-ea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DI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12.530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58.041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0.6204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TVMD</a:t>
                      </a:r>
                      <a:endParaRPr lang="zh-CN" sz="200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7.780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62.180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0.8549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48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9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DLIMD</a:t>
                      </a:r>
                      <a:endParaRPr lang="zh-CN" sz="2000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7.639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2000" b="1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62.340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0.8945</a:t>
                      </a:r>
                      <a:endParaRPr lang="zh-CN" sz="2000" b="1" dirty="0"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2133" marR="62133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9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0" y="161972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III: Preclinical experiment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>
            <a:grpSpLocks noChangeAspect="1"/>
          </p:cNvGrpSpPr>
          <p:nvPr/>
        </p:nvGrpSpPr>
        <p:grpSpPr>
          <a:xfrm>
            <a:off x="1259631" y="2595129"/>
            <a:ext cx="6048673" cy="3192462"/>
            <a:chOff x="1929978" y="1347031"/>
            <a:chExt cx="8819447" cy="4654864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4698" y="1347031"/>
              <a:ext cx="2268000" cy="2268000"/>
            </a:xfrm>
            <a:prstGeom prst="rect">
              <a:avLst/>
            </a:prstGeom>
          </p:spPr>
        </p:pic>
        <p:grpSp>
          <p:nvGrpSpPr>
            <p:cNvPr id="9" name="组合 8"/>
            <p:cNvGrpSpPr/>
            <p:nvPr/>
          </p:nvGrpSpPr>
          <p:grpSpPr>
            <a:xfrm>
              <a:off x="1929978" y="1347031"/>
              <a:ext cx="8819447" cy="4654864"/>
              <a:chOff x="1929978" y="1347031"/>
              <a:chExt cx="8819447" cy="4654864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7943"/>
              <a:stretch/>
            </p:blipFill>
            <p:spPr>
              <a:xfrm>
                <a:off x="1968706" y="1367700"/>
                <a:ext cx="4167265" cy="4559398"/>
              </a:xfrm>
              <a:prstGeom prst="rect">
                <a:avLst/>
              </a:prstGeom>
            </p:spPr>
          </p:pic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1425" y="1347031"/>
                <a:ext cx="2268000" cy="2268000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4698" y="3647399"/>
                <a:ext cx="2268000" cy="2268000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481425" y="3647399"/>
                <a:ext cx="2268000" cy="2268000"/>
              </a:xfrm>
              <a:prstGeom prst="rect">
                <a:avLst/>
              </a:prstGeom>
            </p:spPr>
          </p:pic>
          <p:sp>
            <p:nvSpPr>
              <p:cNvPr id="14" name="TextBox 17"/>
              <p:cNvSpPr txBox="1"/>
              <p:nvPr/>
            </p:nvSpPr>
            <p:spPr>
              <a:xfrm>
                <a:off x="1929978" y="5403878"/>
                <a:ext cx="942536" cy="55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TextBox 17"/>
              <p:cNvSpPr txBox="1"/>
              <p:nvPr/>
            </p:nvSpPr>
            <p:spPr>
              <a:xfrm>
                <a:off x="6135971" y="3107995"/>
                <a:ext cx="2014078" cy="55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7"/>
              <p:cNvSpPr txBox="1"/>
              <p:nvPr/>
            </p:nvSpPr>
            <p:spPr>
              <a:xfrm>
                <a:off x="8442699" y="3124179"/>
                <a:ext cx="942536" cy="55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(c)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135971" y="5448958"/>
                <a:ext cx="942536" cy="55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(d)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42699" y="5392179"/>
                <a:ext cx="942536" cy="552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(e)</a:t>
                </a:r>
                <a:endParaRPr lang="en-US" sz="1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395536" y="1080165"/>
                <a:ext cx="835292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PCD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: PILATUS3 with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4 energy-channels by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DECTRIS; It consists of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515 cells and each has a length of 0.15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mm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Projection view is 720 and SOD=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35.27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cm, SDD=</a:t>
                </a:r>
                <a:r>
                  <a:rPr lang="en-US" altLang="zh-CN" dirty="0"/>
                  <a:t> </a:t>
                </a:r>
                <a:r>
                  <a:rPr lang="en-US" altLang="zh-CN" dirty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43.58 </a:t>
                </a: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cm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The size of each material image is 512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rgbClr val="0000FF"/>
                        </a:solidFill>
                        <a:latin typeface="Cambria Math"/>
                        <a:ea typeface="微软雅黑" pitchFamily="34" charset="-122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altLang="zh-CN" dirty="0" smtClean="0">
                    <a:solidFill>
                      <a:srgbClr val="0000FF"/>
                    </a:solidFill>
                    <a:latin typeface="微软雅黑" pitchFamily="34" charset="-122"/>
                    <a:ea typeface="微软雅黑" pitchFamily="34" charset="-122"/>
                    <a:cs typeface="Times New Roman" panose="02020603050405020304" pitchFamily="18" charset="0"/>
                  </a:rPr>
                  <a:t>512</a:t>
                </a:r>
                <a:endParaRPr lang="en-US" altLang="zh-CN" dirty="0">
                  <a:solidFill>
                    <a:srgbClr val="0000FF"/>
                  </a:solidFill>
                  <a:latin typeface="微软雅黑" pitchFamily="34" charset="-122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080165"/>
                <a:ext cx="8352928" cy="1323439"/>
              </a:xfrm>
              <a:prstGeom prst="rect">
                <a:avLst/>
              </a:prstGeom>
              <a:blipFill rotWithShape="1">
                <a:blip r:embed="rId7"/>
                <a:stretch>
                  <a:fillRect l="-657"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 19"/>
          <p:cNvSpPr/>
          <p:nvPr/>
        </p:nvSpPr>
        <p:spPr>
          <a:xfrm>
            <a:off x="677505" y="5766355"/>
            <a:ext cx="80648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Preclinical experiment. (a) is the preclinical specimen fixed on the spectral CT system. (b)-(e) are FBP reconstruction results from 4 energy bins, where the display window is [0 0.5] cm</a:t>
            </a:r>
            <a:r>
              <a:rPr lang="en-US" altLang="zh-CN" sz="1600" baseline="30000" dirty="0"/>
              <a:t>-1</a:t>
            </a:r>
            <a:endParaRPr lang="zh-CN" altLang="en-US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34482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矩形 54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0" y="161972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III: Preclinical experiment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536" y="88025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results</a:t>
            </a: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>
            <a:grpSpLocks noChangeAspect="1"/>
          </p:cNvGrpSpPr>
          <p:nvPr/>
        </p:nvGrpSpPr>
        <p:grpSpPr>
          <a:xfrm>
            <a:off x="1582453" y="1397069"/>
            <a:ext cx="4824000" cy="4823981"/>
            <a:chOff x="1646748" y="665879"/>
            <a:chExt cx="4957954" cy="4957935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46748" y="3996614"/>
              <a:ext cx="1627200" cy="1627200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6748" y="665879"/>
              <a:ext cx="1627200" cy="1627200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46748" y="2332800"/>
              <a:ext cx="1627200" cy="1627200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1848668" y="4188386"/>
              <a:ext cx="942536" cy="797732"/>
              <a:chOff x="1848668" y="4188386"/>
              <a:chExt cx="942536" cy="797732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1893556" y="4482118"/>
                <a:ext cx="504000" cy="504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TextBox 17"/>
              <p:cNvSpPr txBox="1"/>
              <p:nvPr/>
            </p:nvSpPr>
            <p:spPr>
              <a:xfrm>
                <a:off x="1848668" y="4188386"/>
                <a:ext cx="9425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ROI 6</a:t>
                </a:r>
                <a:endParaRPr lang="en-US" sz="1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2594317" y="1823622"/>
              <a:ext cx="198000" cy="19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13286" y="2334035"/>
              <a:ext cx="1627200" cy="16272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7502" y="2334035"/>
              <a:ext cx="1627200" cy="16272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2000" y="665879"/>
              <a:ext cx="1627200" cy="1627200"/>
            </a:xfrm>
            <a:prstGeom prst="rect">
              <a:avLst/>
            </a:prstGeom>
          </p:spPr>
        </p:pic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977502" y="665879"/>
              <a:ext cx="1627200" cy="16272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77502" y="3996614"/>
              <a:ext cx="1627200" cy="16272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312000" y="3996614"/>
              <a:ext cx="1627200" cy="1627200"/>
            </a:xfrm>
            <a:prstGeom prst="rect">
              <a:avLst/>
            </a:prstGeom>
          </p:spPr>
        </p:pic>
        <p:sp>
          <p:nvSpPr>
            <p:cNvPr id="33" name="矩形 32"/>
            <p:cNvSpPr/>
            <p:nvPr/>
          </p:nvSpPr>
          <p:spPr>
            <a:xfrm>
              <a:off x="2552500" y="4728036"/>
              <a:ext cx="432000" cy="432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33197" y="3857897"/>
              <a:ext cx="720000" cy="72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cxnSp>
          <p:nvCxnSpPr>
            <p:cNvPr id="35" name="直接连接符 34"/>
            <p:cNvCxnSpPr/>
            <p:nvPr/>
          </p:nvCxnSpPr>
          <p:spPr>
            <a:xfrm flipV="1">
              <a:off x="2552500" y="3857897"/>
              <a:ext cx="185629" cy="859481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 flipV="1">
              <a:off x="2986940" y="4577897"/>
              <a:ext cx="478993" cy="582140"/>
            </a:xfrm>
            <a:prstGeom prst="line">
              <a:avLst/>
            </a:prstGeom>
            <a:ln w="127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67400" y="3857897"/>
              <a:ext cx="720000" cy="72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200862" y="3857897"/>
              <a:ext cx="720000" cy="72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39" name="TextBox 17"/>
            <p:cNvSpPr txBox="1"/>
            <p:nvPr/>
          </p:nvSpPr>
          <p:spPr>
            <a:xfrm>
              <a:off x="2400006" y="1917325"/>
              <a:ext cx="29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17"/>
            <p:cNvSpPr txBox="1"/>
            <p:nvPr/>
          </p:nvSpPr>
          <p:spPr>
            <a:xfrm>
              <a:off x="2799886" y="2775400"/>
              <a:ext cx="29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2845203" y="3039065"/>
              <a:ext cx="198000" cy="19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2524229" y="3164369"/>
              <a:ext cx="198000" cy="19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TextBox 17"/>
            <p:cNvSpPr txBox="1"/>
            <p:nvPr/>
          </p:nvSpPr>
          <p:spPr>
            <a:xfrm>
              <a:off x="2293484" y="3167334"/>
              <a:ext cx="29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603265" y="3564011"/>
              <a:ext cx="198000" cy="19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TextBox 17"/>
            <p:cNvSpPr txBox="1"/>
            <p:nvPr/>
          </p:nvSpPr>
          <p:spPr>
            <a:xfrm>
              <a:off x="2352003" y="3524673"/>
              <a:ext cx="29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17"/>
            <p:cNvSpPr txBox="1"/>
            <p:nvPr/>
          </p:nvSpPr>
          <p:spPr>
            <a:xfrm>
              <a:off x="2367542" y="5063661"/>
              <a:ext cx="2933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9" name="TextBox 17"/>
          <p:cNvSpPr txBox="1"/>
          <p:nvPr/>
        </p:nvSpPr>
        <p:spPr>
          <a:xfrm>
            <a:off x="3709597" y="1131466"/>
            <a:ext cx="8624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TVMD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17"/>
          <p:cNvSpPr txBox="1"/>
          <p:nvPr/>
        </p:nvSpPr>
        <p:spPr>
          <a:xfrm>
            <a:off x="5076056" y="1124745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DLIMD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17"/>
          <p:cNvSpPr txBox="1"/>
          <p:nvPr/>
        </p:nvSpPr>
        <p:spPr>
          <a:xfrm>
            <a:off x="2219096" y="1124744"/>
            <a:ext cx="480696" cy="34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17"/>
          <p:cNvSpPr txBox="1"/>
          <p:nvPr/>
        </p:nvSpPr>
        <p:spPr>
          <a:xfrm>
            <a:off x="899591" y="2089000"/>
            <a:ext cx="682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17"/>
          <p:cNvSpPr txBox="1"/>
          <p:nvPr/>
        </p:nvSpPr>
        <p:spPr>
          <a:xfrm>
            <a:off x="432756" y="3734613"/>
            <a:ext cx="1186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tissue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17"/>
          <p:cNvSpPr txBox="1"/>
          <p:nvPr/>
        </p:nvSpPr>
        <p:spPr>
          <a:xfrm>
            <a:off x="467544" y="506892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Iodine contrast agent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45959" y="6168704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The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sz="1600" baseline="30000" dirty="0">
                <a:latin typeface="微软雅黑" pitchFamily="34" charset="-122"/>
                <a:ea typeface="微软雅黑" pitchFamily="34" charset="-122"/>
              </a:rPr>
              <a:t>st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-3</a:t>
            </a:r>
            <a:r>
              <a:rPr lang="en-US" altLang="zh-CN" sz="1600" baseline="30000" dirty="0">
                <a:latin typeface="微软雅黑" pitchFamily="34" charset="-122"/>
                <a:ea typeface="微软雅黑" pitchFamily="34" charset="-122"/>
              </a:rPr>
              <a:t>rd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 rows represent the bone, soft tissue and iodine with the display windows [0.25 0.5], [0.85 0.95]</a:t>
            </a:r>
            <a:r>
              <a:rPr lang="en-US" altLang="zh-CN" sz="1600" baseline="300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and [0.0018 0.005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].  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47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0" y="161972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Section III: Preclinical experiment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536" y="880254"/>
            <a:ext cx="8352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decomposition results</a:t>
            </a:r>
            <a:endParaRPr lang="en-US" altLang="zh-CN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55" name="组合 54"/>
          <p:cNvGrpSpPr>
            <a:grpSpLocks noChangeAspect="1"/>
          </p:cNvGrpSpPr>
          <p:nvPr/>
        </p:nvGrpSpPr>
        <p:grpSpPr>
          <a:xfrm rot="16200000" flipH="1">
            <a:off x="1984778" y="409731"/>
            <a:ext cx="4860000" cy="6507130"/>
            <a:chOff x="1656000" y="682761"/>
            <a:chExt cx="4464000" cy="5976919"/>
          </a:xfrm>
        </p:grpSpPr>
        <p:pic>
          <p:nvPicPr>
            <p:cNvPr id="56" name="图片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 flipH="1" flipV="1">
              <a:off x="1656000" y="68400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 flipH="1" flipV="1">
              <a:off x="1656000" y="370800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 flipH="1" flipV="1">
              <a:off x="1656000" y="218848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59" name="图片 5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 flipH="1" flipV="1">
              <a:off x="4680000" y="219600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 flipH="1" flipV="1">
              <a:off x="3168000" y="2192145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 flipH="1" flipV="1">
              <a:off x="3168000" y="370800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2" name="图片 6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5400000" flipH="1" flipV="1">
              <a:off x="4680000" y="370800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3" name="图片 6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5400000" flipH="1" flipV="1">
              <a:off x="1656000" y="521968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 flipH="1" flipV="1">
              <a:off x="3168000" y="521968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5" name="图片 6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400000" flipH="1" flipV="1">
              <a:off x="4680000" y="521968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6" name="图片 6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5400000" flipH="1" flipV="1">
              <a:off x="4680000" y="684000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pic>
          <p:nvPicPr>
            <p:cNvPr id="67" name="图片 6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5400000" flipH="1" flipV="1">
              <a:off x="3168000" y="682761"/>
              <a:ext cx="1440000" cy="1440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cxnSp>
          <p:nvCxnSpPr>
            <p:cNvPr id="68" name="直接箭头连接符 67"/>
            <p:cNvCxnSpPr/>
            <p:nvPr/>
          </p:nvCxnSpPr>
          <p:spPr>
            <a:xfrm flipV="1">
              <a:off x="2515828" y="1906974"/>
              <a:ext cx="192184" cy="927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矩形 68"/>
          <p:cNvSpPr/>
          <p:nvPr/>
        </p:nvSpPr>
        <p:spPr>
          <a:xfrm>
            <a:off x="179512" y="6168704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The 1st-4th rows represent the ROIs marked with “A”, “B”, “C” and “D”, where the display windows are [0.29 0.33], [0.85 0.95], [0.85 0.95] and [0.85 0.95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].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" name="TextBox 17"/>
          <p:cNvSpPr txBox="1"/>
          <p:nvPr/>
        </p:nvSpPr>
        <p:spPr>
          <a:xfrm>
            <a:off x="629390" y="1679036"/>
            <a:ext cx="480696" cy="345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Box 17"/>
          <p:cNvSpPr txBox="1"/>
          <p:nvPr/>
        </p:nvSpPr>
        <p:spPr>
          <a:xfrm>
            <a:off x="452207" y="3490658"/>
            <a:ext cx="879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TVMD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Box 17"/>
          <p:cNvSpPr txBox="1"/>
          <p:nvPr/>
        </p:nvSpPr>
        <p:spPr>
          <a:xfrm>
            <a:off x="329058" y="5136787"/>
            <a:ext cx="930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DLIMD</a:t>
            </a: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 rot="1790197">
            <a:off x="3492354" y="1531596"/>
            <a:ext cx="909269" cy="5336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790197">
            <a:off x="3446233" y="3178255"/>
            <a:ext cx="909269" cy="5336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790197">
            <a:off x="3508716" y="4720779"/>
            <a:ext cx="909269" cy="53361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rot="2367956">
            <a:off x="5097840" y="1367176"/>
            <a:ext cx="1009427" cy="4655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rot="2367956">
            <a:off x="5099412" y="3029613"/>
            <a:ext cx="1009427" cy="4655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 rot="2367956">
            <a:off x="5126415" y="4676272"/>
            <a:ext cx="1009427" cy="4655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 rot="1556748">
            <a:off x="6367487" y="2213974"/>
            <a:ext cx="1082563" cy="4209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 rot="1556748">
            <a:off x="6409728" y="3901152"/>
            <a:ext cx="1082563" cy="4209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 rot="1556748">
            <a:off x="6419253" y="5526342"/>
            <a:ext cx="1082563" cy="4209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6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19227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Outline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0" name="椭圆 185"/>
          <p:cNvSpPr/>
          <p:nvPr/>
        </p:nvSpPr>
        <p:spPr>
          <a:xfrm>
            <a:off x="1298494" y="4252024"/>
            <a:ext cx="259188" cy="257096"/>
          </a:xfrm>
          <a:prstGeom prst="ellipse">
            <a:avLst/>
          </a:prstGeom>
          <a:solidFill>
            <a:srgbClr val="FF0000"/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1" name="椭圆 186"/>
          <p:cNvSpPr/>
          <p:nvPr/>
        </p:nvSpPr>
        <p:spPr>
          <a:xfrm>
            <a:off x="1300483" y="1731744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2" name="椭圆 188"/>
          <p:cNvSpPr/>
          <p:nvPr/>
        </p:nvSpPr>
        <p:spPr>
          <a:xfrm>
            <a:off x="1300483" y="2564904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3" name="矩形 190"/>
          <p:cNvSpPr/>
          <p:nvPr/>
        </p:nvSpPr>
        <p:spPr>
          <a:xfrm>
            <a:off x="1693668" y="1638469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fontAlgn="ctr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Introduction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" name="矩形 191"/>
          <p:cNvSpPr/>
          <p:nvPr/>
        </p:nvSpPr>
        <p:spPr>
          <a:xfrm>
            <a:off x="1693668" y="2465467"/>
            <a:ext cx="5542627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Model &amp; Optimization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" name="矩形 193"/>
          <p:cNvSpPr/>
          <p:nvPr/>
        </p:nvSpPr>
        <p:spPr>
          <a:xfrm>
            <a:off x="1693669" y="3292465"/>
            <a:ext cx="5542626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400" b="1" kern="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en-US" altLang="zh-CN" sz="2400" b="1" kern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Experiment results</a:t>
            </a:r>
            <a:endParaRPr lang="zh-CN" altLang="en-US" sz="2400" b="1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6" name="椭圆 189"/>
          <p:cNvSpPr/>
          <p:nvPr/>
        </p:nvSpPr>
        <p:spPr>
          <a:xfrm>
            <a:off x="1298494" y="3429000"/>
            <a:ext cx="259188" cy="257096"/>
          </a:xfrm>
          <a:prstGeom prst="ellipse">
            <a:avLst/>
          </a:prstGeom>
          <a:solidFill>
            <a:srgbClr val="099BDD">
              <a:lumMod val="40000"/>
              <a:lumOff val="60000"/>
            </a:srgbClr>
          </a:solidFill>
          <a:ln w="19050">
            <a:solidFill>
              <a:srgbClr val="00B0F0"/>
            </a:solidFill>
          </a:ln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sp>
      <p:sp>
        <p:nvSpPr>
          <p:cNvPr id="207" name="矩形 194"/>
          <p:cNvSpPr/>
          <p:nvPr/>
        </p:nvSpPr>
        <p:spPr>
          <a:xfrm>
            <a:off x="1691680" y="4119463"/>
            <a:ext cx="5544615" cy="461665"/>
          </a:xfrm>
          <a:prstGeom prst="rect">
            <a:avLst/>
          </a:prstGeom>
          <a:gradFill flip="none" rotWithShape="1">
            <a:gsLst>
              <a:gs pos="0">
                <a:srgbClr val="099BDD">
                  <a:lumMod val="43000"/>
                  <a:lumOff val="57000"/>
                </a:srgbClr>
              </a:gs>
              <a:gs pos="100000">
                <a:srgbClr val="099BDD">
                  <a:lumMod val="86000"/>
                  <a:lumOff val="14000"/>
                </a:srgbClr>
              </a:gs>
            </a:gsLst>
            <a:lin ang="10800000" scaled="1"/>
            <a:tileRect/>
          </a:gradFill>
          <a:ln>
            <a:solidFill>
              <a:srgbClr val="B5D2E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en-US" altLang="zh-CN" sz="24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Discussion </a:t>
            </a:r>
            <a:r>
              <a:rPr lang="en-US" altLang="zh-CN" sz="2400" b="1" kern="0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 Conclusion</a:t>
            </a:r>
            <a:endParaRPr lang="zh-CN" altLang="en-US" sz="2400" b="1" kern="0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5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3608" y="2492896"/>
            <a:ext cx="6693752" cy="3889685"/>
            <a:chOff x="971599" y="2203611"/>
            <a:chExt cx="6693752" cy="388968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t="18975" b="33585"/>
            <a:stretch/>
          </p:blipFill>
          <p:spPr>
            <a:xfrm>
              <a:off x="971600" y="2852936"/>
              <a:ext cx="6693751" cy="324036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b="90775"/>
            <a:stretch/>
          </p:blipFill>
          <p:spPr>
            <a:xfrm>
              <a:off x="971599" y="2203611"/>
              <a:ext cx="6693751" cy="630116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878703" y="1147551"/>
            <a:ext cx="7848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We developed the CS-based interior </a:t>
            </a:r>
            <a:r>
              <a:rPr lang="en-US" dirty="0">
                <a:solidFill>
                  <a:srgbClr val="3333FF"/>
                </a:solidFill>
              </a:rPr>
              <a:t>tomography theory </a:t>
            </a:r>
            <a:r>
              <a:rPr lang="en-US" dirty="0" smtClean="0">
                <a:solidFill>
                  <a:srgbClr val="3333FF"/>
                </a:solidFill>
              </a:rPr>
              <a:t>and algorithms </a:t>
            </a:r>
            <a:r>
              <a:rPr lang="en-US" dirty="0">
                <a:solidFill>
                  <a:srgbClr val="3333FF"/>
                </a:solidFill>
              </a:rPr>
              <a:t>to solve the long-standing “interior problem” for high-fidelity local reconstruction</a:t>
            </a:r>
            <a:r>
              <a:rPr lang="en-US" dirty="0" smtClean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092" y="114755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2009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1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0" y="161972"/>
            <a:ext cx="87484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Discussion and conclusion</a:t>
            </a:r>
          </a:p>
        </p:txBody>
      </p:sp>
      <p:sp>
        <p:nvSpPr>
          <p:cNvPr id="19" name="矩形 18"/>
          <p:cNvSpPr/>
          <p:nvPr/>
        </p:nvSpPr>
        <p:spPr>
          <a:xfrm>
            <a:off x="395536" y="992922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Discussion</a:t>
            </a:r>
          </a:p>
          <a:p>
            <a:pPr marL="8640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Parameters are chosen empirically in the proposed DLIMD</a:t>
            </a:r>
          </a:p>
          <a:p>
            <a:pPr marL="864000" indent="-342900">
              <a:buFont typeface="Wingdings" pitchFamily="2" charset="2"/>
              <a:buChar char="l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8640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numerical mouse and two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real datasets only contain three different basis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materials, however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imaging objects may contain multiple (greater than 3) materials</a:t>
            </a:r>
          </a:p>
        </p:txBody>
      </p:sp>
      <p:sp>
        <p:nvSpPr>
          <p:cNvPr id="27" name="矩形 26"/>
          <p:cNvSpPr/>
          <p:nvPr/>
        </p:nvSpPr>
        <p:spPr>
          <a:xfrm>
            <a:off x="395536" y="3322727"/>
            <a:ext cx="83529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p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Conclusion</a:t>
            </a:r>
          </a:p>
          <a:p>
            <a:pPr marL="864000" indent="-342900">
              <a:buFont typeface="Wingdings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C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onsidering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similarities of different material images, we construct a unified dictionary to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encode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material image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sparsity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by training a set of image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patches</a:t>
            </a:r>
          </a:p>
          <a:p>
            <a:pPr marL="864000" indent="-342900">
              <a:buFont typeface="Wingdings" pitchFamily="2" charset="2"/>
              <a:buChar char="l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864000" indent="-342900">
              <a:buFont typeface="Wingdings" pitchFamily="2" charset="2"/>
              <a:buChar char="l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Formulating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 DLIMD mathematical model by enhancing </a:t>
            </a:r>
            <a:r>
              <a:rPr lang="en-US" altLang="zh-CN" dirty="0" err="1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sparsity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 of material maps with the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dictionary</a:t>
            </a:r>
          </a:p>
          <a:p>
            <a:pPr marL="864000" indent="-342900">
              <a:buFont typeface="Wingdings" pitchFamily="2" charset="2"/>
              <a:buChar char="l"/>
            </a:pPr>
            <a:endParaRPr lang="en-US" altLang="zh-CN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864000" indent="-342900">
              <a:buFont typeface="Wingdings" pitchFamily="2" charset="2"/>
              <a:buChar char="l"/>
            </a:pP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additional constraints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are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incorporated into 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the model </a:t>
            </a:r>
            <a:r>
              <a:rPr lang="en-US" altLang="zh-CN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to further improve the decomposition accuracy</a:t>
            </a:r>
          </a:p>
        </p:txBody>
      </p:sp>
    </p:spTree>
    <p:extLst>
      <p:ext uri="{BB962C8B-B14F-4D97-AF65-F5344CB8AC3E}">
        <p14:creationId xmlns:p14="http://schemas.microsoft.com/office/powerpoint/2010/main" val="30528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副标题 2"/>
          <p:cNvSpPr txBox="1">
            <a:spLocks/>
          </p:cNvSpPr>
          <p:nvPr/>
        </p:nvSpPr>
        <p:spPr>
          <a:xfrm>
            <a:off x="35716" y="2420888"/>
            <a:ext cx="9143998" cy="1352383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6600" spc="600" dirty="0" smtClean="0">
                <a:ln>
                  <a:solidFill>
                    <a:schemeClr val="bg2">
                      <a:lumMod val="60000"/>
                      <a:lumOff val="40000"/>
                    </a:schemeClr>
                  </a:solidFill>
                </a:ln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rPr>
              <a:t>Question?</a:t>
            </a:r>
          </a:p>
        </p:txBody>
      </p:sp>
    </p:spTree>
    <p:extLst>
      <p:ext uri="{BB962C8B-B14F-4D97-AF65-F5344CB8AC3E}">
        <p14:creationId xmlns:p14="http://schemas.microsoft.com/office/powerpoint/2010/main" val="87472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56" y="2322888"/>
            <a:ext cx="8592960" cy="371599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5576" y="1443905"/>
            <a:ext cx="804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33FF"/>
                </a:solidFill>
              </a:rPr>
              <a:t>We applied the dictionary learning technique for low-dose CT reconstruction.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051" y="141802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5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965379" y="996148"/>
            <a:ext cx="7814064" cy="133793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zh-CN" sz="2800" baseline="0" dirty="0" smtClean="0">
                <a:solidFill>
                  <a:srgbClr val="3333FF"/>
                </a:solidFill>
                <a:latin typeface="+mj-lt"/>
              </a:rPr>
              <a:t>Learning</a:t>
            </a:r>
            <a:r>
              <a:rPr lang="en-US" altLang="zh-CN" sz="2800" dirty="0" smtClean="0">
                <a:solidFill>
                  <a:srgbClr val="3333FF"/>
                </a:solidFill>
                <a:latin typeface="+mj-lt"/>
              </a:rPr>
              <a:t> based method for imaging biomarkers </a:t>
            </a: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zh-CN" sz="2800" baseline="0" dirty="0" smtClean="0">
                <a:solidFill>
                  <a:srgbClr val="3333FF"/>
                </a:solidFill>
                <a:latin typeface="+mj-lt"/>
              </a:rPr>
              <a:t>Funded Project (NIH/NIBIB R21 EB019074)</a:t>
            </a: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zh-CN" sz="2800" dirty="0" smtClean="0">
                <a:solidFill>
                  <a:srgbClr val="3333FF"/>
                </a:solidFill>
                <a:latin typeface="+mj-lt"/>
              </a:rPr>
              <a:t>Proposal first submission date: Nov. 2013</a:t>
            </a:r>
            <a:r>
              <a:rPr lang="en-US" altLang="zh-CN" sz="2800" baseline="0" dirty="0" smtClean="0">
                <a:solidFill>
                  <a:srgbClr val="3333FF"/>
                </a:solidFill>
                <a:latin typeface="+mj-lt"/>
              </a:rPr>
              <a:t>, </a:t>
            </a:r>
            <a:r>
              <a:rPr lang="en-US" altLang="zh-CN" sz="2000" baseline="0" dirty="0" smtClean="0">
                <a:solidFill>
                  <a:schemeClr val="bg1"/>
                </a:solidFill>
                <a:latin typeface="+mj-lt"/>
              </a:rPr>
              <a:t>with Ge Wang at RPI)</a:t>
            </a:r>
          </a:p>
          <a:p>
            <a:pPr marL="285750" indent="-285750" eaLnBrk="0" hangingPunct="0">
              <a:spcBef>
                <a:spcPts val="1000"/>
              </a:spcBef>
              <a:buClr>
                <a:srgbClr val="FF0000"/>
              </a:buClr>
              <a:buSzPct val="100000"/>
            </a:pPr>
            <a:r>
              <a:rPr lang="en-US" altLang="zh-CN" sz="2000" baseline="0" dirty="0" smtClean="0">
                <a:solidFill>
                  <a:srgbClr val="FF0000"/>
                </a:solidFill>
                <a:latin typeface="+mj-lt"/>
              </a:rPr>
              <a:t>                                            </a:t>
            </a:r>
            <a:endParaRPr lang="en-US" altLang="zh-CN" sz="2000" baseline="0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endParaRPr lang="en-US" altLang="zh-CN" sz="1600" baseline="0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endParaRPr lang="en-US" altLang="zh-CN" sz="1600" baseline="0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endParaRPr lang="en-US" altLang="zh-CN" sz="1600" baseline="0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endParaRPr lang="en-US" altLang="zh-CN" sz="1600" baseline="0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endParaRPr lang="en-US" altLang="zh-CN" sz="1600" baseline="0" dirty="0" smtClean="0">
              <a:solidFill>
                <a:schemeClr val="bg1"/>
              </a:solidFill>
              <a:latin typeface="+mj-lt"/>
            </a:endParaRPr>
          </a:p>
          <a:p>
            <a:pPr marL="285750" lvl="0" indent="-285750" eaLnBrk="0" hangingPunct="0">
              <a:spcBef>
                <a:spcPts val="400"/>
              </a:spcBef>
              <a:buClr>
                <a:srgbClr val="FF0000"/>
              </a:buClr>
              <a:buSzPct val="100000"/>
            </a:pPr>
            <a:r>
              <a:rPr lang="en-US" altLang="zh-CN" sz="1600" baseline="0" dirty="0" smtClean="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13" name="Picture 1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379" y="2564904"/>
            <a:ext cx="7344816" cy="388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5300706" y="3509635"/>
            <a:ext cx="1512168" cy="72008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7504" y="112370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24744"/>
            <a:ext cx="6807957" cy="14912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996952"/>
            <a:ext cx="7334777" cy="315492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07504" y="1351667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42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911779"/>
            <a:ext cx="4131023" cy="35373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302" y="3072646"/>
            <a:ext cx="4100215" cy="3215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7218"/>
          <a:stretch/>
        </p:blipFill>
        <p:spPr>
          <a:xfrm>
            <a:off x="997478" y="1023858"/>
            <a:ext cx="6984776" cy="1841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9092" y="114755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2018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1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-25879"/>
            <a:ext cx="9144000" cy="90872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文本框 2"/>
          <p:cNvSpPr txBox="1">
            <a:spLocks noChangeArrowheads="1"/>
          </p:cNvSpPr>
          <p:nvPr/>
        </p:nvSpPr>
        <p:spPr bwMode="auto">
          <a:xfrm>
            <a:off x="0" y="161972"/>
            <a:ext cx="3707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Tw Cen MT" panose="020B0602020104020603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3200" b="1" dirty="0" smtClean="0">
                <a:solidFill>
                  <a:srgbClr val="0000CC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Introduction</a:t>
            </a:r>
            <a:endParaRPr lang="en-US" altLang="zh-CN" sz="3200" b="1" dirty="0">
              <a:solidFill>
                <a:srgbClr val="0000CC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92" y="1147551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2019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24" y="1070692"/>
            <a:ext cx="7536616" cy="2031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80" y="3194416"/>
            <a:ext cx="3208124" cy="33525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24285"/>
          <a:stretch/>
        </p:blipFill>
        <p:spPr>
          <a:xfrm>
            <a:off x="4019873" y="3217047"/>
            <a:ext cx="4659216" cy="34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5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水滴">
  <a:themeElements>
    <a:clrScheme name="水滴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水滴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水滴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22081</TotalTime>
  <Words>1999</Words>
  <Application>Microsoft Office PowerPoint</Application>
  <PresentationFormat>On-screen Show (4:3)</PresentationFormat>
  <Paragraphs>440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微软雅黑</vt:lpstr>
      <vt:lpstr>宋体</vt:lpstr>
      <vt:lpstr>宋体</vt:lpstr>
      <vt:lpstr>Arial</vt:lpstr>
      <vt:lpstr>Calibri</vt:lpstr>
      <vt:lpstr>Calibri Light</vt:lpstr>
      <vt:lpstr>Cambria Math</vt:lpstr>
      <vt:lpstr>Lucida Sans</vt:lpstr>
      <vt:lpstr>Microsoft Himalaya</vt:lpstr>
      <vt:lpstr>Segoe UI Black</vt:lpstr>
      <vt:lpstr>Times New Roman</vt:lpstr>
      <vt:lpstr>Tw Cen MT</vt:lpstr>
      <vt:lpstr>Wingdings</vt:lpstr>
      <vt:lpstr>自定义设计方案</vt:lpstr>
      <vt:lpstr>水滴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论文概要</dc:title>
  <dc:creator>微软用户</dc:creator>
  <cp:lastModifiedBy>Yu, Hengyong</cp:lastModifiedBy>
  <cp:revision>3052</cp:revision>
  <cp:lastPrinted>2020-01-13T02:48:07Z</cp:lastPrinted>
  <dcterms:created xsi:type="dcterms:W3CDTF">2009-06-13T10:14:09Z</dcterms:created>
  <dcterms:modified xsi:type="dcterms:W3CDTF">2020-01-22T03:28:55Z</dcterms:modified>
</cp:coreProperties>
</file>