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34" r:id="rId1"/>
  </p:sldMasterIdLst>
  <p:notesMasterIdLst>
    <p:notesMasterId r:id="rId8"/>
  </p:notesMasterIdLst>
  <p:handoutMasterIdLst>
    <p:handoutMasterId r:id="rId9"/>
  </p:handoutMasterIdLst>
  <p:sldIdLst>
    <p:sldId id="432" r:id="rId2"/>
    <p:sldId id="433" r:id="rId3"/>
    <p:sldId id="435" r:id="rId4"/>
    <p:sldId id="434" r:id="rId5"/>
    <p:sldId id="430" r:id="rId6"/>
    <p:sldId id="429" r:id="rId7"/>
  </p:sldIdLst>
  <p:sldSz cx="9144000" cy="6858000" type="screen4x3"/>
  <p:notesSz cx="7099300" cy="10234613"/>
  <p:custDataLst>
    <p:tags r:id="rId10"/>
  </p:custDataLst>
  <p:defaultTextStyle>
    <a:defPPr>
      <a:defRPr lang="nl-B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CC66FF"/>
    <a:srgbClr val="000000"/>
    <a:srgbClr val="6699FF"/>
    <a:srgbClr val="FFFF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1248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5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9030" tIns="49514" rIns="99030" bIns="49514" rtlCol="0"/>
          <a:lstStyle>
            <a:lvl1pPr algn="l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wrap="square" lIns="99030" tIns="49514" rIns="99030" bIns="49514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cs typeface="+mn-cs"/>
              </a:defRPr>
            </a:lvl1pPr>
          </a:lstStyle>
          <a:p>
            <a:pPr>
              <a:defRPr/>
            </a:pPr>
            <a:fld id="{EF8ACEA8-A274-2C45-8355-93B5A3C3EF88}" type="datetimeFigureOut">
              <a:rPr lang="nl-BE"/>
              <a:pPr>
                <a:defRPr/>
              </a:pPr>
              <a:t>17/11/2017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9030" tIns="49514" rIns="99030" bIns="49514" rtlCol="0" anchor="b"/>
          <a:lstStyle>
            <a:lvl1pPr algn="l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wrap="square" lIns="99030" tIns="49514" rIns="99030" bIns="49514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cs typeface="+mn-cs"/>
              </a:defRPr>
            </a:lvl1pPr>
          </a:lstStyle>
          <a:p>
            <a:pPr>
              <a:defRPr/>
            </a:pPr>
            <a:fld id="{507E0E02-E337-5D4A-AAC6-B3005A34B8BF}" type="slidenum">
              <a:rPr lang="nl-BE"/>
              <a:pPr>
                <a:defRPr/>
              </a:pPr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1457491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9030" tIns="49514" rIns="99030" bIns="4951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wrap="square" lIns="99030" tIns="49514" rIns="99030" bIns="49514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charset="0"/>
                <a:cs typeface="+mn-cs"/>
              </a:defRPr>
            </a:lvl1pPr>
          </a:lstStyle>
          <a:p>
            <a:pPr>
              <a:defRPr/>
            </a:pPr>
            <a:fld id="{DC96F4C1-EB9D-BB49-A891-D0EEAC218B6A}" type="datetimeFigureOut">
              <a:rPr lang="nl-BE"/>
              <a:pPr>
                <a:defRPr/>
              </a:pPr>
              <a:t>17/11/2017</a:t>
            </a:fld>
            <a:endParaRPr lang="nl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6763"/>
            <a:ext cx="511810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30" tIns="49514" rIns="99030" bIns="49514" rtlCol="0" anchor="ctr"/>
          <a:lstStyle/>
          <a:p>
            <a:pPr lvl="0"/>
            <a:endParaRPr lang="nl-BE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9030" tIns="49514" rIns="99030" bIns="49514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l-BE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9030" tIns="49514" rIns="99030" bIns="4951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wrap="square" lIns="99030" tIns="49514" rIns="99030" bIns="49514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charset="0"/>
                <a:cs typeface="+mn-cs"/>
              </a:defRPr>
            </a:lvl1pPr>
          </a:lstStyle>
          <a:p>
            <a:pPr>
              <a:defRPr/>
            </a:pPr>
            <a:fld id="{7D1F9296-39E0-E046-9469-20D08DEC3697}" type="slidenum">
              <a:rPr lang="nl-BE"/>
              <a:pPr>
                <a:defRPr/>
              </a:pPr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390693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5" name="Line 29"/>
          <p:cNvSpPr>
            <a:spLocks noChangeShapeType="1"/>
          </p:cNvSpPr>
          <p:nvPr userDrawn="1"/>
        </p:nvSpPr>
        <p:spPr bwMode="auto">
          <a:xfrm>
            <a:off x="838200" y="457200"/>
            <a:ext cx="0" cy="6096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ea typeface="ＭＳ Ｐゴシック" pitchFamily="116" charset="-128"/>
              <a:cs typeface="+mn-cs"/>
            </a:endParaRPr>
          </a:p>
        </p:txBody>
      </p:sp>
      <p:sp>
        <p:nvSpPr>
          <p:cNvPr id="4126" name="Line 30"/>
          <p:cNvSpPr>
            <a:spLocks noChangeShapeType="1"/>
          </p:cNvSpPr>
          <p:nvPr userDrawn="1"/>
        </p:nvSpPr>
        <p:spPr bwMode="auto">
          <a:xfrm>
            <a:off x="838200" y="6553200"/>
            <a:ext cx="79248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ea typeface="ＭＳ Ｐゴシック" pitchFamily="116" charset="-128"/>
              <a:cs typeface="+mn-cs"/>
            </a:endParaRPr>
          </a:p>
        </p:txBody>
      </p:sp>
      <p:sp>
        <p:nvSpPr>
          <p:cNvPr id="4127" name="Line 31"/>
          <p:cNvSpPr>
            <a:spLocks noChangeShapeType="1"/>
          </p:cNvSpPr>
          <p:nvPr userDrawn="1"/>
        </p:nvSpPr>
        <p:spPr bwMode="auto">
          <a:xfrm flipV="1">
            <a:off x="8763000" y="5791200"/>
            <a:ext cx="0" cy="762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ea typeface="ＭＳ Ｐゴシック" pitchFamily="116" charset="-128"/>
              <a:cs typeface="+mn-cs"/>
            </a:endParaRPr>
          </a:p>
        </p:txBody>
      </p:sp>
      <p:sp>
        <p:nvSpPr>
          <p:cNvPr id="4128" name="Line 32"/>
          <p:cNvSpPr>
            <a:spLocks noChangeShapeType="1"/>
          </p:cNvSpPr>
          <p:nvPr userDrawn="1"/>
        </p:nvSpPr>
        <p:spPr bwMode="auto">
          <a:xfrm flipH="1">
            <a:off x="6477000" y="5791200"/>
            <a:ext cx="2286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ea typeface="ＭＳ Ｐゴシック" pitchFamily="116" charset="-128"/>
              <a:cs typeface="+mn-cs"/>
            </a:endParaRPr>
          </a:p>
        </p:txBody>
      </p:sp>
      <p:sp>
        <p:nvSpPr>
          <p:cNvPr id="4131" name="Line 35"/>
          <p:cNvSpPr>
            <a:spLocks noChangeShapeType="1"/>
          </p:cNvSpPr>
          <p:nvPr userDrawn="1"/>
        </p:nvSpPr>
        <p:spPr bwMode="auto">
          <a:xfrm>
            <a:off x="838200" y="457200"/>
            <a:ext cx="12954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ea typeface="ＭＳ Ｐゴシック" pitchFamily="116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2416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09538" y="6288088"/>
            <a:ext cx="914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hangingPunct="0"/>
            <a:fld id="{EDA7D03F-0D9F-4D6E-A9DA-DA22B08C88FB}" type="slidenum">
              <a:rPr lang="en-US" sz="2400">
                <a:solidFill>
                  <a:srgbClr val="000000"/>
                </a:solidFill>
                <a:ea typeface="ＭＳ Ｐゴシック" pitchFamily="116" charset="-128"/>
                <a:cs typeface="+mn-cs"/>
              </a:rPr>
              <a:pPr eaLnBrk="0" hangingPunct="0"/>
              <a:t>‹#›</a:t>
            </a:fld>
            <a:endParaRPr lang="en-US" sz="2400">
              <a:solidFill>
                <a:srgbClr val="000000"/>
              </a:solidFill>
              <a:ea typeface="ＭＳ Ｐゴシック" pitchFamily="116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8175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3048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048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09538" y="6288088"/>
            <a:ext cx="914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hangingPunct="0"/>
            <a:fld id="{5D488692-0FB6-433E-9CFB-08D03A34DD8A}" type="slidenum">
              <a:rPr lang="en-US" sz="2400">
                <a:solidFill>
                  <a:srgbClr val="000000"/>
                </a:solidFill>
                <a:ea typeface="ＭＳ Ｐゴシック" pitchFamily="116" charset="-128"/>
                <a:cs typeface="+mn-cs"/>
              </a:rPr>
              <a:pPr eaLnBrk="0" hangingPunct="0"/>
              <a:t>‹#›</a:t>
            </a:fld>
            <a:endParaRPr lang="en-US" sz="2400">
              <a:solidFill>
                <a:srgbClr val="000000"/>
              </a:solidFill>
              <a:ea typeface="ＭＳ Ｐゴシック" pitchFamily="116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33494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6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22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18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244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305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366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42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488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1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eaLnBrk="0" hangingPunct="0"/>
            <a:fld id="{85BAD774-DDFF-4B0A-AE05-0D450AF43C76}" type="datetimeFigureOut">
              <a:rPr lang="en-US" sz="2132" smtClean="0">
                <a:solidFill>
                  <a:srgbClr val="000000"/>
                </a:solidFill>
                <a:ea typeface="ＭＳ Ｐゴシック" pitchFamily="116" charset="-128"/>
                <a:cs typeface="+mn-cs"/>
              </a:rPr>
              <a:pPr eaLnBrk="0" hangingPunct="0"/>
              <a:t>11/17/2017</a:t>
            </a:fld>
            <a:endParaRPr lang="en-US" sz="2132">
              <a:solidFill>
                <a:srgbClr val="000000"/>
              </a:solidFill>
              <a:ea typeface="ＭＳ Ｐゴシック" pitchFamily="116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eaLnBrk="0" hangingPunct="0"/>
            <a:endParaRPr lang="en-US" sz="2132">
              <a:solidFill>
                <a:srgbClr val="000000"/>
              </a:solidFill>
              <a:ea typeface="ＭＳ Ｐゴシック" pitchFamily="116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eaLnBrk="0" hangingPunct="0"/>
            <a:fld id="{56F833A8-2DF3-4424-BA1C-F0A37C312A75}" type="slidenum">
              <a:rPr lang="en-US" sz="2132" smtClean="0">
                <a:solidFill>
                  <a:srgbClr val="000000"/>
                </a:solidFill>
                <a:ea typeface="ＭＳ Ｐゴシック" pitchFamily="116" charset="-128"/>
                <a:cs typeface="+mn-cs"/>
              </a:rPr>
              <a:pPr eaLnBrk="0" hangingPunct="0"/>
              <a:t>‹#›</a:t>
            </a:fld>
            <a:endParaRPr lang="en-US" sz="2132">
              <a:solidFill>
                <a:srgbClr val="000000"/>
              </a:solidFill>
              <a:ea typeface="ＭＳ Ｐゴシック" pitchFamily="116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696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838200"/>
          </a:xfrm>
        </p:spPr>
        <p:txBody>
          <a:bodyPr/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839200" cy="44196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40779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09538" y="6288088"/>
            <a:ext cx="914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hangingPunct="0"/>
            <a:fld id="{42551609-7012-4524-8F91-CAEC89A8DA26}" type="slidenum">
              <a:rPr lang="en-US" sz="2400">
                <a:solidFill>
                  <a:srgbClr val="000000"/>
                </a:solidFill>
                <a:ea typeface="ＭＳ Ｐゴシック" pitchFamily="116" charset="-128"/>
                <a:cs typeface="+mn-cs"/>
              </a:rPr>
              <a:pPr eaLnBrk="0" hangingPunct="0"/>
              <a:t>‹#›</a:t>
            </a:fld>
            <a:endParaRPr lang="en-US" sz="2400">
              <a:solidFill>
                <a:srgbClr val="000000"/>
              </a:solidFill>
              <a:ea typeface="ＭＳ Ｐゴシック" pitchFamily="116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8772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76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676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109538" y="6288088"/>
            <a:ext cx="914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hangingPunct="0"/>
            <a:fld id="{EC38EB37-9F67-488F-AFCB-318363D4DA79}" type="slidenum">
              <a:rPr lang="en-US" sz="2400">
                <a:solidFill>
                  <a:srgbClr val="000000"/>
                </a:solidFill>
                <a:ea typeface="ＭＳ Ｐゴシック" pitchFamily="116" charset="-128"/>
                <a:cs typeface="+mn-cs"/>
              </a:rPr>
              <a:pPr eaLnBrk="0" hangingPunct="0"/>
              <a:t>‹#›</a:t>
            </a:fld>
            <a:endParaRPr lang="en-US" sz="2400">
              <a:solidFill>
                <a:srgbClr val="000000"/>
              </a:solidFill>
              <a:ea typeface="ＭＳ Ｐゴシック" pitchFamily="116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8239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09538" y="6288088"/>
            <a:ext cx="914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hangingPunct="0"/>
            <a:fld id="{325EC937-4EEB-42FF-9745-F8ECC712C67B}" type="slidenum">
              <a:rPr lang="en-US" sz="2400">
                <a:solidFill>
                  <a:srgbClr val="000000"/>
                </a:solidFill>
                <a:ea typeface="ＭＳ Ｐゴシック" pitchFamily="116" charset="-128"/>
                <a:cs typeface="+mn-cs"/>
              </a:rPr>
              <a:pPr eaLnBrk="0" hangingPunct="0"/>
              <a:t>‹#›</a:t>
            </a:fld>
            <a:endParaRPr lang="en-US" sz="2400">
              <a:solidFill>
                <a:srgbClr val="000000"/>
              </a:solidFill>
              <a:ea typeface="ＭＳ Ｐゴシック" pitchFamily="116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1681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09538" y="6288088"/>
            <a:ext cx="914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hangingPunct="0"/>
            <a:fld id="{26E09F27-08E5-47E1-9081-CDEF6FA99715}" type="slidenum">
              <a:rPr lang="en-US" sz="2400">
                <a:solidFill>
                  <a:srgbClr val="000000"/>
                </a:solidFill>
                <a:ea typeface="ＭＳ Ｐゴシック" pitchFamily="116" charset="-128"/>
                <a:cs typeface="+mn-cs"/>
              </a:rPr>
              <a:pPr eaLnBrk="0" hangingPunct="0"/>
              <a:t>‹#›</a:t>
            </a:fld>
            <a:endParaRPr lang="en-US" sz="2400">
              <a:solidFill>
                <a:srgbClr val="000000"/>
              </a:solidFill>
              <a:ea typeface="ＭＳ Ｐゴシック" pitchFamily="116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8908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109538" y="6288088"/>
            <a:ext cx="914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hangingPunct="0"/>
            <a:fld id="{CC251E47-B223-48F4-A299-CE4A766087D6}" type="slidenum">
              <a:rPr lang="en-US" sz="2400">
                <a:solidFill>
                  <a:srgbClr val="000000"/>
                </a:solidFill>
                <a:ea typeface="ＭＳ Ｐゴシック" pitchFamily="116" charset="-128"/>
                <a:cs typeface="+mn-cs"/>
              </a:rPr>
              <a:pPr eaLnBrk="0" hangingPunct="0"/>
              <a:t>‹#›</a:t>
            </a:fld>
            <a:endParaRPr lang="en-US" sz="2400">
              <a:solidFill>
                <a:srgbClr val="000000"/>
              </a:solidFill>
              <a:ea typeface="ＭＳ Ｐゴシック" pitchFamily="116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4590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109538" y="6288088"/>
            <a:ext cx="914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hangingPunct="0"/>
            <a:fld id="{5BB27830-E813-4D5B-BECC-EB4E76333BEB}" type="slidenum">
              <a:rPr lang="en-US" sz="2400">
                <a:solidFill>
                  <a:srgbClr val="000000"/>
                </a:solidFill>
                <a:ea typeface="ＭＳ Ｐゴシック" pitchFamily="116" charset="-128"/>
                <a:cs typeface="+mn-cs"/>
              </a:rPr>
              <a:pPr eaLnBrk="0" hangingPunct="0"/>
              <a:t>‹#›</a:t>
            </a:fld>
            <a:endParaRPr lang="en-US" sz="2400">
              <a:solidFill>
                <a:srgbClr val="000000"/>
              </a:solidFill>
              <a:ea typeface="ＭＳ Ｐゴシック" pitchFamily="116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3944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109538" y="6288088"/>
            <a:ext cx="914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hangingPunct="0"/>
            <a:fld id="{8950E5CE-EF1E-495C-8D34-E9307ADFFB20}" type="slidenum">
              <a:rPr lang="en-US" sz="2400">
                <a:solidFill>
                  <a:srgbClr val="000000"/>
                </a:solidFill>
                <a:ea typeface="ＭＳ Ｐゴシック" pitchFamily="116" charset="-128"/>
                <a:cs typeface="+mn-cs"/>
              </a:rPr>
              <a:pPr eaLnBrk="0" hangingPunct="0"/>
              <a:t>‹#›</a:t>
            </a:fld>
            <a:endParaRPr lang="en-US" sz="2400">
              <a:solidFill>
                <a:srgbClr val="000000"/>
              </a:solidFill>
              <a:ea typeface="ＭＳ Ｐゴシック" pitchFamily="116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8280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399" dir="2700000" algn="ctr" rotWithShape="0">
              <a:schemeClr val="bg2">
                <a:alpha val="31000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764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42" name="Line 18"/>
          <p:cNvSpPr>
            <a:spLocks noChangeShapeType="1"/>
          </p:cNvSpPr>
          <p:nvPr userDrawn="1"/>
        </p:nvSpPr>
        <p:spPr bwMode="auto">
          <a:xfrm>
            <a:off x="152400" y="6629400"/>
            <a:ext cx="5334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2400">
              <a:solidFill>
                <a:srgbClr val="000000"/>
              </a:solidFill>
              <a:ea typeface="ＭＳ Ｐゴシック" pitchFamily="116" charset="-128"/>
              <a:cs typeface="+mn-cs"/>
            </a:endParaRPr>
          </a:p>
        </p:txBody>
      </p:sp>
      <p:sp>
        <p:nvSpPr>
          <p:cNvPr id="1043" name="Line 19"/>
          <p:cNvSpPr>
            <a:spLocks noChangeShapeType="1"/>
          </p:cNvSpPr>
          <p:nvPr userDrawn="1"/>
        </p:nvSpPr>
        <p:spPr bwMode="auto">
          <a:xfrm flipV="1">
            <a:off x="152400" y="6400800"/>
            <a:ext cx="0" cy="2286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ea typeface="ＭＳ Ｐゴシック" pitchFamily="116" charset="-128"/>
              <a:cs typeface="+mn-cs"/>
            </a:endParaRPr>
          </a:p>
        </p:txBody>
      </p:sp>
      <p:sp>
        <p:nvSpPr>
          <p:cNvPr id="1044" name="Line 20"/>
          <p:cNvSpPr>
            <a:spLocks noChangeShapeType="1"/>
          </p:cNvSpPr>
          <p:nvPr userDrawn="1"/>
        </p:nvSpPr>
        <p:spPr bwMode="auto">
          <a:xfrm>
            <a:off x="152400" y="6400800"/>
            <a:ext cx="2286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ea typeface="ＭＳ Ｐゴシック" pitchFamily="116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8596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5" r:id="rId1"/>
    <p:sldLayoutId id="2147484236" r:id="rId2"/>
    <p:sldLayoutId id="2147484237" r:id="rId3"/>
    <p:sldLayoutId id="2147484238" r:id="rId4"/>
    <p:sldLayoutId id="2147484239" r:id="rId5"/>
    <p:sldLayoutId id="2147484240" r:id="rId6"/>
    <p:sldLayoutId id="2147484241" r:id="rId7"/>
    <p:sldLayoutId id="2147484242" r:id="rId8"/>
    <p:sldLayoutId id="2147484243" r:id="rId9"/>
    <p:sldLayoutId id="2147484244" r:id="rId10"/>
    <p:sldLayoutId id="2147484245" r:id="rId11"/>
    <p:sldLayoutId id="2147484246" r:id="rId12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rgbClr val="691638"/>
          </a:solidFill>
          <a:latin typeface="Arial" charset="0"/>
          <a:ea typeface="ＭＳ Ｐゴシック" pitchFamily="116" charset="-128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rgbClr val="691638"/>
          </a:solidFill>
          <a:latin typeface="Arial" charset="0"/>
          <a:ea typeface="ＭＳ Ｐゴシック" pitchFamily="116" charset="-128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rgbClr val="691638"/>
          </a:solidFill>
          <a:latin typeface="Arial" charset="0"/>
          <a:ea typeface="ＭＳ Ｐゴシック" pitchFamily="116" charset="-128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rgbClr val="691638"/>
          </a:solidFill>
          <a:latin typeface="Arial" charset="0"/>
          <a:ea typeface="ＭＳ Ｐゴシック" pitchFamily="116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691638"/>
          </a:solidFill>
          <a:latin typeface="Arial" charset="0"/>
          <a:ea typeface="ＭＳ Ｐゴシック" pitchFamily="116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691638"/>
          </a:solidFill>
          <a:latin typeface="Arial" charset="0"/>
          <a:ea typeface="ＭＳ Ｐゴシック" pitchFamily="116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691638"/>
          </a:solidFill>
          <a:latin typeface="Arial" charset="0"/>
          <a:ea typeface="ＭＳ Ｐゴシック" pitchFamily="116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691638"/>
          </a:solidFill>
          <a:latin typeface="Arial" charset="0"/>
          <a:ea typeface="ＭＳ Ｐゴシック" pitchFamily="116" charset="-128"/>
        </a:defRPr>
      </a:lvl9pPr>
    </p:titleStyle>
    <p:bodyStyle>
      <a:lvl1pPr marL="0" indent="0" algn="l" rtl="0" fontAlgn="base">
        <a:spcBef>
          <a:spcPct val="20000"/>
        </a:spcBef>
        <a:spcAft>
          <a:spcPct val="0"/>
        </a:spcAft>
        <a:buClr>
          <a:srgbClr val="691638"/>
        </a:buClr>
        <a:buNone/>
        <a:defRPr sz="28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DC5A21"/>
        </a:buClr>
        <a:buFont typeface="Times" pitchFamily="18" charset="0"/>
        <a:buChar char="•"/>
        <a:defRPr sz="2400">
          <a:solidFill>
            <a:schemeClr val="tx2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87ADB0"/>
        </a:buClr>
        <a:buChar char="•"/>
        <a:defRPr sz="2000">
          <a:solidFill>
            <a:schemeClr val="tx2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2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2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95767"/>
            <a:ext cx="8514518" cy="164905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96962"/>
            <a:ext cx="9144000" cy="196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Image result for welcom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709" y="1752992"/>
            <a:ext cx="5164155" cy="4340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7462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838200"/>
          </a:xfrm>
        </p:spPr>
        <p:txBody>
          <a:bodyPr/>
          <a:lstStyle/>
          <a:p>
            <a:pPr algn="ctr"/>
            <a:r>
              <a:rPr lang="en-US" sz="4000" dirty="0" smtClean="0">
                <a:solidFill>
                  <a:srgbClr val="7030A0"/>
                </a:solidFill>
              </a:rPr>
              <a:t>Magic Power, Limited by Sky</a:t>
            </a:r>
            <a:endParaRPr lang="en-US" sz="4000" dirty="0">
              <a:solidFill>
                <a:srgbClr val="7030A0"/>
              </a:solidFill>
            </a:endParaRPr>
          </a:p>
        </p:txBody>
      </p:sp>
      <p:pic>
        <p:nvPicPr>
          <p:cNvPr id="4" name="Picture 2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24744"/>
            <a:ext cx="7379659" cy="5534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/>
          <p:nvPr/>
        </p:nvPicPr>
        <p:blipFill>
          <a:blip r:embed="rId3" cstate="print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157192"/>
            <a:ext cx="3528392" cy="122413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1115616" y="6290156"/>
            <a:ext cx="1967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October 31, 2017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345129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5658" y="2492895"/>
            <a:ext cx="6442846" cy="194819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043" y="1967723"/>
            <a:ext cx="2407111" cy="2998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47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043" y="1967723"/>
            <a:ext cx="2407111" cy="2998538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928093" y="2538358"/>
            <a:ext cx="3940051" cy="2015060"/>
            <a:chOff x="3788793" y="2492896"/>
            <a:chExt cx="4228083" cy="2015060"/>
          </a:xfrm>
        </p:grpSpPr>
        <p:sp>
          <p:nvSpPr>
            <p:cNvPr id="3" name="Pentagon 2"/>
            <p:cNvSpPr/>
            <p:nvPr/>
          </p:nvSpPr>
          <p:spPr bwMode="auto">
            <a:xfrm flipH="1">
              <a:off x="3788793" y="2492896"/>
              <a:ext cx="4228083" cy="2015060"/>
            </a:xfrm>
            <a:prstGeom prst="homePlate">
              <a:avLst/>
            </a:prstGeom>
            <a:solidFill>
              <a:srgbClr val="7030A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800" dirty="0" err="1" smtClean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156946" y="2715596"/>
              <a:ext cx="2305439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600" b="1" dirty="0" smtClean="0">
                  <a:solidFill>
                    <a:schemeClr val="bg1"/>
                  </a:solidFill>
                </a:rPr>
                <a:t>NIH</a:t>
              </a:r>
              <a:endParaRPr lang="en-US" sz="96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1026" name="Picture 2" descr="Image result for fundi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757" y="2486867"/>
            <a:ext cx="3393243" cy="2118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0129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780500"/>
            <a:ext cx="3935495" cy="3952756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418" y="945976"/>
            <a:ext cx="4800599" cy="58674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3429000"/>
            <a:ext cx="7927237" cy="3275259"/>
          </a:xfrm>
          <a:prstGeom prst="rect">
            <a:avLst/>
          </a:prstGeom>
          <a:ln w="63500">
            <a:solidFill>
              <a:srgbClr val="7030A0"/>
            </a:solidFill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838200"/>
          </a:xfrm>
        </p:spPr>
        <p:txBody>
          <a:bodyPr/>
          <a:lstStyle/>
          <a:p>
            <a:pPr algn="ctr"/>
            <a:r>
              <a:rPr lang="en-US" sz="4000" dirty="0" smtClean="0">
                <a:solidFill>
                  <a:srgbClr val="7030A0"/>
                </a:solidFill>
              </a:rPr>
              <a:t>Thanks for Teaching RPI Students</a:t>
            </a:r>
            <a:endParaRPr lang="en-US" sz="4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313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4120" y="1052736"/>
            <a:ext cx="4777595" cy="41412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887" y="1052736"/>
            <a:ext cx="4469419" cy="41412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77743" y="2729721"/>
            <a:ext cx="1805484" cy="523220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X-ray Talbot-Lau Interferometer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93278" y="3936154"/>
            <a:ext cx="1303454" cy="307777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CT Benchtop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551862" y="1655752"/>
            <a:ext cx="1626444" cy="523220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Photon-counting Micro-CT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375822" y="1414503"/>
            <a:ext cx="2233155" cy="523220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X-ray Electrophysiology Platform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26809" y="2580371"/>
            <a:ext cx="1805484" cy="523220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X-ray Talbot-Lau Interferometer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10568" y="3690882"/>
            <a:ext cx="1303454" cy="307777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CT Benchtop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97202" y="1284547"/>
            <a:ext cx="1626444" cy="523220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Photon-counting Micro-CT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-20479" y="1710522"/>
            <a:ext cx="2233155" cy="523220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X-ray Electrophysiology Platform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605995" y="5393532"/>
            <a:ext cx="557723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7030A0"/>
                </a:solidFill>
              </a:rPr>
              <a:t>~100m Away in the </a:t>
            </a:r>
            <a:r>
              <a:rPr lang="en-US" sz="2800" b="1" dirty="0" smtClean="0">
                <a:solidFill>
                  <a:srgbClr val="7030A0"/>
                </a:solidFill>
              </a:rPr>
              <a:t>Building</a:t>
            </a:r>
          </a:p>
          <a:p>
            <a:r>
              <a:rPr lang="en-US" sz="2800" b="1" dirty="0" smtClean="0">
                <a:solidFill>
                  <a:srgbClr val="7030A0"/>
                </a:solidFill>
              </a:rPr>
              <a:t>Ask </a:t>
            </a:r>
            <a:r>
              <a:rPr lang="en-US" sz="2800" b="1" dirty="0" smtClean="0">
                <a:solidFill>
                  <a:srgbClr val="7030A0"/>
                </a:solidFill>
              </a:rPr>
              <a:t>Any Lab </a:t>
            </a:r>
            <a:r>
              <a:rPr lang="en-US" sz="2800" b="1" dirty="0" smtClean="0">
                <a:solidFill>
                  <a:srgbClr val="7030A0"/>
                </a:solidFill>
              </a:rPr>
              <a:t>Member for a Tour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838200"/>
          </a:xfrm>
        </p:spPr>
        <p:txBody>
          <a:bodyPr/>
          <a:lstStyle/>
          <a:p>
            <a:pPr algn="ctr"/>
            <a:r>
              <a:rPr lang="en-US" sz="4000" dirty="0" smtClean="0">
                <a:solidFill>
                  <a:srgbClr val="7030A0"/>
                </a:solidFill>
              </a:rPr>
              <a:t>Welcome to Our Lab</a:t>
            </a:r>
            <a:endParaRPr lang="en-US" sz="4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09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8bb61ce099a2af1851cd49b2ed4bb7571c0431e"/>
</p:tagLst>
</file>

<file path=ppt/theme/theme1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1800" dirty="0" err="1" smtClean="0"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16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7013</TotalTime>
  <Words>53</Words>
  <Application>Microsoft Office PowerPoint</Application>
  <PresentationFormat>On-screen Show (4:3)</PresentationFormat>
  <Paragraphs>15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ＭＳ Ｐゴシック</vt:lpstr>
      <vt:lpstr>Arial</vt:lpstr>
      <vt:lpstr>Calibri</vt:lpstr>
      <vt:lpstr>Times</vt:lpstr>
      <vt:lpstr>1_Blank Presentation</vt:lpstr>
      <vt:lpstr>PowerPoint Presentation</vt:lpstr>
      <vt:lpstr>Magic Power, Limited by Sky</vt:lpstr>
      <vt:lpstr>PowerPoint Presentation</vt:lpstr>
      <vt:lpstr>PowerPoint Presentation</vt:lpstr>
      <vt:lpstr>Thanks for Teaching RPI Students</vt:lpstr>
      <vt:lpstr>Welcome to Our Lab</vt:lpstr>
    </vt:vector>
  </TitlesOfParts>
  <Company>U.Z. Leuven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Nuclear Medicine</dc:title>
  <dc:creator>Paul Suetens</dc:creator>
  <cp:lastModifiedBy>student</cp:lastModifiedBy>
  <cp:revision>573</cp:revision>
  <dcterms:created xsi:type="dcterms:W3CDTF">2009-02-13T14:58:07Z</dcterms:created>
  <dcterms:modified xsi:type="dcterms:W3CDTF">2017-11-18T01:20:32Z</dcterms:modified>
</cp:coreProperties>
</file>